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4"/>
  </p:notesMasterIdLst>
  <p:sldIdLst>
    <p:sldId id="256" r:id="rId5"/>
    <p:sldId id="286" r:id="rId6"/>
    <p:sldId id="257" r:id="rId7"/>
    <p:sldId id="262" r:id="rId8"/>
    <p:sldId id="260" r:id="rId9"/>
    <p:sldId id="259" r:id="rId10"/>
    <p:sldId id="258" r:id="rId11"/>
    <p:sldId id="268" r:id="rId12"/>
    <p:sldId id="263" r:id="rId13"/>
    <p:sldId id="267" r:id="rId14"/>
    <p:sldId id="266" r:id="rId15"/>
    <p:sldId id="265" r:id="rId16"/>
    <p:sldId id="264" r:id="rId17"/>
    <p:sldId id="273" r:id="rId18"/>
    <p:sldId id="272" r:id="rId19"/>
    <p:sldId id="285" r:id="rId20"/>
    <p:sldId id="271" r:id="rId21"/>
    <p:sldId id="270" r:id="rId22"/>
    <p:sldId id="269" r:id="rId23"/>
    <p:sldId id="274" r:id="rId24"/>
    <p:sldId id="275" r:id="rId25"/>
    <p:sldId id="276" r:id="rId26"/>
    <p:sldId id="278" r:id="rId27"/>
    <p:sldId id="279" r:id="rId28"/>
    <p:sldId id="277" r:id="rId29"/>
    <p:sldId id="282" r:id="rId30"/>
    <p:sldId id="280" r:id="rId31"/>
    <p:sldId id="281" r:id="rId32"/>
    <p:sldId id="2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6404" autoAdjust="0"/>
  </p:normalViewPr>
  <p:slideViewPr>
    <p:cSldViewPr snapToGrid="0">
      <p:cViewPr varScale="1">
        <p:scale>
          <a:sx n="108" d="100"/>
          <a:sy n="108" d="100"/>
        </p:scale>
        <p:origin x="46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B5D77-19D5-42B8-B754-B340BFC43023}" type="doc">
      <dgm:prSet loTypeId="urn:microsoft.com/office/officeart/2005/8/layout/process1" loCatId="process" qsTypeId="urn:microsoft.com/office/officeart/2005/8/quickstyle/simple1" qsCatId="simple" csTypeId="urn:microsoft.com/office/officeart/2005/8/colors/colorful4" csCatId="colorful" phldr="1"/>
      <dgm:spPr/>
    </dgm:pt>
    <dgm:pt modelId="{26FD95B9-B7A0-4FE6-B40E-EAB413C3DD3C}">
      <dgm:prSet phldrT="[Text]"/>
      <dgm:spPr/>
      <dgm:t>
        <a:bodyPr/>
        <a:lstStyle/>
        <a:p>
          <a:r>
            <a:rPr lang="en-US" dirty="0" smtClean="0"/>
            <a:t>Source code</a:t>
          </a:r>
          <a:endParaRPr lang="en-US" dirty="0"/>
        </a:p>
      </dgm:t>
    </dgm:pt>
    <dgm:pt modelId="{118C8FDE-F60A-46EE-88F3-83AEFC83BBD8}" type="parTrans" cxnId="{5AE2071F-B040-43FC-B9E0-9F83059B0860}">
      <dgm:prSet/>
      <dgm:spPr/>
      <dgm:t>
        <a:bodyPr/>
        <a:lstStyle/>
        <a:p>
          <a:endParaRPr lang="en-US"/>
        </a:p>
      </dgm:t>
    </dgm:pt>
    <dgm:pt modelId="{D0B70C5E-8EDE-4BA5-BECD-D69677341DA7}" type="sibTrans" cxnId="{5AE2071F-B040-43FC-B9E0-9F83059B0860}">
      <dgm:prSet/>
      <dgm:spPr/>
      <dgm:t>
        <a:bodyPr/>
        <a:lstStyle/>
        <a:p>
          <a:endParaRPr lang="en-US"/>
        </a:p>
      </dgm:t>
    </dgm:pt>
    <dgm:pt modelId="{8B909C58-F3B9-4122-B2FE-6C423EBC2F24}">
      <dgm:prSet phldrT="[Text]"/>
      <dgm:spPr/>
      <dgm:t>
        <a:bodyPr/>
        <a:lstStyle/>
        <a:p>
          <a:r>
            <a:rPr lang="en-US" dirty="0" smtClean="0"/>
            <a:t>Assembler</a:t>
          </a:r>
          <a:endParaRPr lang="en-US" dirty="0"/>
        </a:p>
      </dgm:t>
    </dgm:pt>
    <dgm:pt modelId="{7BDE12D7-B23B-4F6B-8849-F182A0ABC33E}" type="parTrans" cxnId="{F99CB39B-6108-4742-B01F-09F696EA0F37}">
      <dgm:prSet/>
      <dgm:spPr/>
      <dgm:t>
        <a:bodyPr/>
        <a:lstStyle/>
        <a:p>
          <a:endParaRPr lang="en-US"/>
        </a:p>
      </dgm:t>
    </dgm:pt>
    <dgm:pt modelId="{7EBB1893-F1DE-436B-865D-3ED5E1BFBD3A}" type="sibTrans" cxnId="{F99CB39B-6108-4742-B01F-09F696EA0F37}">
      <dgm:prSet/>
      <dgm:spPr/>
      <dgm:t>
        <a:bodyPr/>
        <a:lstStyle/>
        <a:p>
          <a:endParaRPr lang="en-US"/>
        </a:p>
      </dgm:t>
    </dgm:pt>
    <dgm:pt modelId="{6FC5129B-7FE0-41C6-BB6C-C5F8E0D94194}">
      <dgm:prSet phldrT="[Text]"/>
      <dgm:spPr/>
      <dgm:t>
        <a:bodyPr/>
        <a:lstStyle/>
        <a:p>
          <a:r>
            <a:rPr lang="en-US" dirty="0" smtClean="0"/>
            <a:t>Object code</a:t>
          </a:r>
          <a:endParaRPr lang="en-US" dirty="0"/>
        </a:p>
      </dgm:t>
    </dgm:pt>
    <dgm:pt modelId="{8F8F56CA-41BE-4028-95EF-C775F7CE2C94}" type="parTrans" cxnId="{4414146B-6BE5-4D25-BCE5-5C68B4DB1DEF}">
      <dgm:prSet/>
      <dgm:spPr/>
      <dgm:t>
        <a:bodyPr/>
        <a:lstStyle/>
        <a:p>
          <a:endParaRPr lang="en-US"/>
        </a:p>
      </dgm:t>
    </dgm:pt>
    <dgm:pt modelId="{5C9E45DB-3BA0-4020-B71F-148FCA60E38B}" type="sibTrans" cxnId="{4414146B-6BE5-4D25-BCE5-5C68B4DB1DEF}">
      <dgm:prSet/>
      <dgm:spPr/>
      <dgm:t>
        <a:bodyPr/>
        <a:lstStyle/>
        <a:p>
          <a:endParaRPr lang="en-US"/>
        </a:p>
      </dgm:t>
    </dgm:pt>
    <dgm:pt modelId="{83AC019A-C245-4696-81EE-C27C9A075824}" type="pres">
      <dgm:prSet presAssocID="{D51B5D77-19D5-42B8-B754-B340BFC43023}" presName="Name0" presStyleCnt="0">
        <dgm:presLayoutVars>
          <dgm:dir/>
          <dgm:resizeHandles val="exact"/>
        </dgm:presLayoutVars>
      </dgm:prSet>
      <dgm:spPr/>
    </dgm:pt>
    <dgm:pt modelId="{53E00953-842C-4A76-AC3C-3CB0D32ABB12}" type="pres">
      <dgm:prSet presAssocID="{26FD95B9-B7A0-4FE6-B40E-EAB413C3DD3C}" presName="node" presStyleLbl="node1" presStyleIdx="0" presStyleCnt="3">
        <dgm:presLayoutVars>
          <dgm:bulletEnabled val="1"/>
        </dgm:presLayoutVars>
      </dgm:prSet>
      <dgm:spPr/>
      <dgm:t>
        <a:bodyPr/>
        <a:lstStyle/>
        <a:p>
          <a:endParaRPr lang="en-US"/>
        </a:p>
      </dgm:t>
    </dgm:pt>
    <dgm:pt modelId="{68831083-9153-4CB4-B175-D94F3C7D35D1}" type="pres">
      <dgm:prSet presAssocID="{D0B70C5E-8EDE-4BA5-BECD-D69677341DA7}" presName="sibTrans" presStyleLbl="sibTrans2D1" presStyleIdx="0" presStyleCnt="2"/>
      <dgm:spPr/>
      <dgm:t>
        <a:bodyPr/>
        <a:lstStyle/>
        <a:p>
          <a:endParaRPr lang="en-US"/>
        </a:p>
      </dgm:t>
    </dgm:pt>
    <dgm:pt modelId="{E8ADFD33-5C4D-4836-AD90-BF449F2CDF24}" type="pres">
      <dgm:prSet presAssocID="{D0B70C5E-8EDE-4BA5-BECD-D69677341DA7}" presName="connectorText" presStyleLbl="sibTrans2D1" presStyleIdx="0" presStyleCnt="2"/>
      <dgm:spPr/>
      <dgm:t>
        <a:bodyPr/>
        <a:lstStyle/>
        <a:p>
          <a:endParaRPr lang="en-US"/>
        </a:p>
      </dgm:t>
    </dgm:pt>
    <dgm:pt modelId="{5922BA94-381D-48FC-B4F4-085F7A00335A}" type="pres">
      <dgm:prSet presAssocID="{8B909C58-F3B9-4122-B2FE-6C423EBC2F24}" presName="node" presStyleLbl="node1" presStyleIdx="1" presStyleCnt="3">
        <dgm:presLayoutVars>
          <dgm:bulletEnabled val="1"/>
        </dgm:presLayoutVars>
      </dgm:prSet>
      <dgm:spPr/>
      <dgm:t>
        <a:bodyPr/>
        <a:lstStyle/>
        <a:p>
          <a:endParaRPr lang="en-US"/>
        </a:p>
      </dgm:t>
    </dgm:pt>
    <dgm:pt modelId="{F72CACB9-629B-4D3A-841B-C21597B2EA44}" type="pres">
      <dgm:prSet presAssocID="{7EBB1893-F1DE-436B-865D-3ED5E1BFBD3A}" presName="sibTrans" presStyleLbl="sibTrans2D1" presStyleIdx="1" presStyleCnt="2"/>
      <dgm:spPr/>
      <dgm:t>
        <a:bodyPr/>
        <a:lstStyle/>
        <a:p>
          <a:endParaRPr lang="en-US"/>
        </a:p>
      </dgm:t>
    </dgm:pt>
    <dgm:pt modelId="{D5C62963-F3CC-4CD0-AC13-2EDEF1D16BA7}" type="pres">
      <dgm:prSet presAssocID="{7EBB1893-F1DE-436B-865D-3ED5E1BFBD3A}" presName="connectorText" presStyleLbl="sibTrans2D1" presStyleIdx="1" presStyleCnt="2"/>
      <dgm:spPr/>
      <dgm:t>
        <a:bodyPr/>
        <a:lstStyle/>
        <a:p>
          <a:endParaRPr lang="en-US"/>
        </a:p>
      </dgm:t>
    </dgm:pt>
    <dgm:pt modelId="{3BFE7889-CC69-4463-8C21-A47AFDB71B6A}" type="pres">
      <dgm:prSet presAssocID="{6FC5129B-7FE0-41C6-BB6C-C5F8E0D94194}" presName="node" presStyleLbl="node1" presStyleIdx="2" presStyleCnt="3">
        <dgm:presLayoutVars>
          <dgm:bulletEnabled val="1"/>
        </dgm:presLayoutVars>
      </dgm:prSet>
      <dgm:spPr/>
      <dgm:t>
        <a:bodyPr/>
        <a:lstStyle/>
        <a:p>
          <a:endParaRPr lang="en-US"/>
        </a:p>
      </dgm:t>
    </dgm:pt>
  </dgm:ptLst>
  <dgm:cxnLst>
    <dgm:cxn modelId="{90D27DB1-5E6B-4865-A4DF-0934D2EC5B91}" type="presOf" srcId="{7EBB1893-F1DE-436B-865D-3ED5E1BFBD3A}" destId="{D5C62963-F3CC-4CD0-AC13-2EDEF1D16BA7}" srcOrd="1" destOrd="0" presId="urn:microsoft.com/office/officeart/2005/8/layout/process1"/>
    <dgm:cxn modelId="{CB1CBA54-BE56-4BEF-A025-275813B53D73}" type="presOf" srcId="{D0B70C5E-8EDE-4BA5-BECD-D69677341DA7}" destId="{68831083-9153-4CB4-B175-D94F3C7D35D1}" srcOrd="0" destOrd="0" presId="urn:microsoft.com/office/officeart/2005/8/layout/process1"/>
    <dgm:cxn modelId="{DC42320C-DE2A-40EF-A02D-AE81F82C05FB}" type="presOf" srcId="{8B909C58-F3B9-4122-B2FE-6C423EBC2F24}" destId="{5922BA94-381D-48FC-B4F4-085F7A00335A}" srcOrd="0" destOrd="0" presId="urn:microsoft.com/office/officeart/2005/8/layout/process1"/>
    <dgm:cxn modelId="{97D83D83-76C2-4166-A433-7AB1510043FA}" type="presOf" srcId="{7EBB1893-F1DE-436B-865D-3ED5E1BFBD3A}" destId="{F72CACB9-629B-4D3A-841B-C21597B2EA44}" srcOrd="0" destOrd="0" presId="urn:microsoft.com/office/officeart/2005/8/layout/process1"/>
    <dgm:cxn modelId="{94F950EB-C70E-4387-B39E-50D9B1B7BD0C}" type="presOf" srcId="{6FC5129B-7FE0-41C6-BB6C-C5F8E0D94194}" destId="{3BFE7889-CC69-4463-8C21-A47AFDB71B6A}" srcOrd="0" destOrd="0" presId="urn:microsoft.com/office/officeart/2005/8/layout/process1"/>
    <dgm:cxn modelId="{F99CB39B-6108-4742-B01F-09F696EA0F37}" srcId="{D51B5D77-19D5-42B8-B754-B340BFC43023}" destId="{8B909C58-F3B9-4122-B2FE-6C423EBC2F24}" srcOrd="1" destOrd="0" parTransId="{7BDE12D7-B23B-4F6B-8849-F182A0ABC33E}" sibTransId="{7EBB1893-F1DE-436B-865D-3ED5E1BFBD3A}"/>
    <dgm:cxn modelId="{5F22EAFE-0EF3-4C63-9032-97F052FBF5E8}" type="presOf" srcId="{D51B5D77-19D5-42B8-B754-B340BFC43023}" destId="{83AC019A-C245-4696-81EE-C27C9A075824}" srcOrd="0" destOrd="0" presId="urn:microsoft.com/office/officeart/2005/8/layout/process1"/>
    <dgm:cxn modelId="{FB31CADD-1317-4E91-A286-665A64ACF1C7}" type="presOf" srcId="{D0B70C5E-8EDE-4BA5-BECD-D69677341DA7}" destId="{E8ADFD33-5C4D-4836-AD90-BF449F2CDF24}" srcOrd="1" destOrd="0" presId="urn:microsoft.com/office/officeart/2005/8/layout/process1"/>
    <dgm:cxn modelId="{5AE2071F-B040-43FC-B9E0-9F83059B0860}" srcId="{D51B5D77-19D5-42B8-B754-B340BFC43023}" destId="{26FD95B9-B7A0-4FE6-B40E-EAB413C3DD3C}" srcOrd="0" destOrd="0" parTransId="{118C8FDE-F60A-46EE-88F3-83AEFC83BBD8}" sibTransId="{D0B70C5E-8EDE-4BA5-BECD-D69677341DA7}"/>
    <dgm:cxn modelId="{6267813A-2A84-4EFE-8FDA-A897325B73D0}" type="presOf" srcId="{26FD95B9-B7A0-4FE6-B40E-EAB413C3DD3C}" destId="{53E00953-842C-4A76-AC3C-3CB0D32ABB12}" srcOrd="0" destOrd="0" presId="urn:microsoft.com/office/officeart/2005/8/layout/process1"/>
    <dgm:cxn modelId="{4414146B-6BE5-4D25-BCE5-5C68B4DB1DEF}" srcId="{D51B5D77-19D5-42B8-B754-B340BFC43023}" destId="{6FC5129B-7FE0-41C6-BB6C-C5F8E0D94194}" srcOrd="2" destOrd="0" parTransId="{8F8F56CA-41BE-4028-95EF-C775F7CE2C94}" sibTransId="{5C9E45DB-3BA0-4020-B71F-148FCA60E38B}"/>
    <dgm:cxn modelId="{F8630269-76EE-4EAA-83B7-C21F3D7AD8F0}" type="presParOf" srcId="{83AC019A-C245-4696-81EE-C27C9A075824}" destId="{53E00953-842C-4A76-AC3C-3CB0D32ABB12}" srcOrd="0" destOrd="0" presId="urn:microsoft.com/office/officeart/2005/8/layout/process1"/>
    <dgm:cxn modelId="{8A626946-D7C3-4D78-8E56-C35A78C5EF01}" type="presParOf" srcId="{83AC019A-C245-4696-81EE-C27C9A075824}" destId="{68831083-9153-4CB4-B175-D94F3C7D35D1}" srcOrd="1" destOrd="0" presId="urn:microsoft.com/office/officeart/2005/8/layout/process1"/>
    <dgm:cxn modelId="{F962E43F-AD4A-4DB3-9A62-2132D5687F36}" type="presParOf" srcId="{68831083-9153-4CB4-B175-D94F3C7D35D1}" destId="{E8ADFD33-5C4D-4836-AD90-BF449F2CDF24}" srcOrd="0" destOrd="0" presId="urn:microsoft.com/office/officeart/2005/8/layout/process1"/>
    <dgm:cxn modelId="{163B5AA1-8651-40CE-8DE3-DF870CDA25D0}" type="presParOf" srcId="{83AC019A-C245-4696-81EE-C27C9A075824}" destId="{5922BA94-381D-48FC-B4F4-085F7A00335A}" srcOrd="2" destOrd="0" presId="urn:microsoft.com/office/officeart/2005/8/layout/process1"/>
    <dgm:cxn modelId="{E9227CD2-9F02-4DD8-A9CE-C86F4241EDA3}" type="presParOf" srcId="{83AC019A-C245-4696-81EE-C27C9A075824}" destId="{F72CACB9-629B-4D3A-841B-C21597B2EA44}" srcOrd="3" destOrd="0" presId="urn:microsoft.com/office/officeart/2005/8/layout/process1"/>
    <dgm:cxn modelId="{57539390-216B-4BB0-83F0-939329989665}" type="presParOf" srcId="{F72CACB9-629B-4D3A-841B-C21597B2EA44}" destId="{D5C62963-F3CC-4CD0-AC13-2EDEF1D16BA7}" srcOrd="0" destOrd="0" presId="urn:microsoft.com/office/officeart/2005/8/layout/process1"/>
    <dgm:cxn modelId="{D7F56520-20D6-4C67-8966-38F72052CB07}" type="presParOf" srcId="{83AC019A-C245-4696-81EE-C27C9A075824}" destId="{3BFE7889-CC69-4463-8C21-A47AFDB71B6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B5D77-19D5-42B8-B754-B340BFC43023}" type="doc">
      <dgm:prSet loTypeId="urn:microsoft.com/office/officeart/2005/8/layout/process1" loCatId="process" qsTypeId="urn:microsoft.com/office/officeart/2005/8/quickstyle/simple1" qsCatId="simple" csTypeId="urn:microsoft.com/office/officeart/2005/8/colors/colorful4" csCatId="colorful" phldr="1"/>
      <dgm:spPr/>
    </dgm:pt>
    <dgm:pt modelId="{26FD95B9-B7A0-4FE6-B40E-EAB413C3DD3C}">
      <dgm:prSet phldrT="[Text]"/>
      <dgm:spPr/>
      <dgm:t>
        <a:bodyPr/>
        <a:lstStyle/>
        <a:p>
          <a:r>
            <a:rPr lang="en-US" dirty="0" smtClean="0"/>
            <a:t>Source code</a:t>
          </a:r>
          <a:endParaRPr lang="en-US" dirty="0"/>
        </a:p>
      </dgm:t>
    </dgm:pt>
    <dgm:pt modelId="{118C8FDE-F60A-46EE-88F3-83AEFC83BBD8}" type="parTrans" cxnId="{5AE2071F-B040-43FC-B9E0-9F83059B0860}">
      <dgm:prSet/>
      <dgm:spPr/>
      <dgm:t>
        <a:bodyPr/>
        <a:lstStyle/>
        <a:p>
          <a:endParaRPr lang="en-US"/>
        </a:p>
      </dgm:t>
    </dgm:pt>
    <dgm:pt modelId="{D0B70C5E-8EDE-4BA5-BECD-D69677341DA7}" type="sibTrans" cxnId="{5AE2071F-B040-43FC-B9E0-9F83059B0860}">
      <dgm:prSet/>
      <dgm:spPr/>
      <dgm:t>
        <a:bodyPr/>
        <a:lstStyle/>
        <a:p>
          <a:endParaRPr lang="en-US"/>
        </a:p>
      </dgm:t>
    </dgm:pt>
    <dgm:pt modelId="{8B909C58-F3B9-4122-B2FE-6C423EBC2F24}">
      <dgm:prSet phldrT="[Text]"/>
      <dgm:spPr/>
      <dgm:t>
        <a:bodyPr/>
        <a:lstStyle/>
        <a:p>
          <a:r>
            <a:rPr lang="en-US" dirty="0" smtClean="0"/>
            <a:t>Compiler</a:t>
          </a:r>
          <a:endParaRPr lang="en-US" dirty="0"/>
        </a:p>
      </dgm:t>
    </dgm:pt>
    <dgm:pt modelId="{7BDE12D7-B23B-4F6B-8849-F182A0ABC33E}" type="parTrans" cxnId="{F99CB39B-6108-4742-B01F-09F696EA0F37}">
      <dgm:prSet/>
      <dgm:spPr/>
      <dgm:t>
        <a:bodyPr/>
        <a:lstStyle/>
        <a:p>
          <a:endParaRPr lang="en-US"/>
        </a:p>
      </dgm:t>
    </dgm:pt>
    <dgm:pt modelId="{7EBB1893-F1DE-436B-865D-3ED5E1BFBD3A}" type="sibTrans" cxnId="{F99CB39B-6108-4742-B01F-09F696EA0F37}">
      <dgm:prSet/>
      <dgm:spPr/>
      <dgm:t>
        <a:bodyPr/>
        <a:lstStyle/>
        <a:p>
          <a:endParaRPr lang="en-US"/>
        </a:p>
      </dgm:t>
    </dgm:pt>
    <dgm:pt modelId="{6FC5129B-7FE0-41C6-BB6C-C5F8E0D94194}">
      <dgm:prSet phldrT="[Text]"/>
      <dgm:spPr/>
      <dgm:t>
        <a:bodyPr/>
        <a:lstStyle/>
        <a:p>
          <a:r>
            <a:rPr lang="en-US" dirty="0" smtClean="0"/>
            <a:t>machine code</a:t>
          </a:r>
          <a:endParaRPr lang="en-US" dirty="0"/>
        </a:p>
      </dgm:t>
    </dgm:pt>
    <dgm:pt modelId="{8F8F56CA-41BE-4028-95EF-C775F7CE2C94}" type="parTrans" cxnId="{4414146B-6BE5-4D25-BCE5-5C68B4DB1DEF}">
      <dgm:prSet/>
      <dgm:spPr/>
      <dgm:t>
        <a:bodyPr/>
        <a:lstStyle/>
        <a:p>
          <a:endParaRPr lang="en-US"/>
        </a:p>
      </dgm:t>
    </dgm:pt>
    <dgm:pt modelId="{5C9E45DB-3BA0-4020-B71F-148FCA60E38B}" type="sibTrans" cxnId="{4414146B-6BE5-4D25-BCE5-5C68B4DB1DEF}">
      <dgm:prSet/>
      <dgm:spPr/>
      <dgm:t>
        <a:bodyPr/>
        <a:lstStyle/>
        <a:p>
          <a:endParaRPr lang="en-US"/>
        </a:p>
      </dgm:t>
    </dgm:pt>
    <dgm:pt modelId="{83AC019A-C245-4696-81EE-C27C9A075824}" type="pres">
      <dgm:prSet presAssocID="{D51B5D77-19D5-42B8-B754-B340BFC43023}" presName="Name0" presStyleCnt="0">
        <dgm:presLayoutVars>
          <dgm:dir/>
          <dgm:resizeHandles val="exact"/>
        </dgm:presLayoutVars>
      </dgm:prSet>
      <dgm:spPr/>
    </dgm:pt>
    <dgm:pt modelId="{53E00953-842C-4A76-AC3C-3CB0D32ABB12}" type="pres">
      <dgm:prSet presAssocID="{26FD95B9-B7A0-4FE6-B40E-EAB413C3DD3C}" presName="node" presStyleLbl="node1" presStyleIdx="0" presStyleCnt="3">
        <dgm:presLayoutVars>
          <dgm:bulletEnabled val="1"/>
        </dgm:presLayoutVars>
      </dgm:prSet>
      <dgm:spPr/>
      <dgm:t>
        <a:bodyPr/>
        <a:lstStyle/>
        <a:p>
          <a:endParaRPr lang="en-US"/>
        </a:p>
      </dgm:t>
    </dgm:pt>
    <dgm:pt modelId="{68831083-9153-4CB4-B175-D94F3C7D35D1}" type="pres">
      <dgm:prSet presAssocID="{D0B70C5E-8EDE-4BA5-BECD-D69677341DA7}" presName="sibTrans" presStyleLbl="sibTrans2D1" presStyleIdx="0" presStyleCnt="2"/>
      <dgm:spPr/>
      <dgm:t>
        <a:bodyPr/>
        <a:lstStyle/>
        <a:p>
          <a:endParaRPr lang="en-US"/>
        </a:p>
      </dgm:t>
    </dgm:pt>
    <dgm:pt modelId="{E8ADFD33-5C4D-4836-AD90-BF449F2CDF24}" type="pres">
      <dgm:prSet presAssocID="{D0B70C5E-8EDE-4BA5-BECD-D69677341DA7}" presName="connectorText" presStyleLbl="sibTrans2D1" presStyleIdx="0" presStyleCnt="2"/>
      <dgm:spPr/>
      <dgm:t>
        <a:bodyPr/>
        <a:lstStyle/>
        <a:p>
          <a:endParaRPr lang="en-US"/>
        </a:p>
      </dgm:t>
    </dgm:pt>
    <dgm:pt modelId="{5922BA94-381D-48FC-B4F4-085F7A00335A}" type="pres">
      <dgm:prSet presAssocID="{8B909C58-F3B9-4122-B2FE-6C423EBC2F24}" presName="node" presStyleLbl="node1" presStyleIdx="1" presStyleCnt="3">
        <dgm:presLayoutVars>
          <dgm:bulletEnabled val="1"/>
        </dgm:presLayoutVars>
      </dgm:prSet>
      <dgm:spPr/>
      <dgm:t>
        <a:bodyPr/>
        <a:lstStyle/>
        <a:p>
          <a:endParaRPr lang="en-US"/>
        </a:p>
      </dgm:t>
    </dgm:pt>
    <dgm:pt modelId="{F72CACB9-629B-4D3A-841B-C21597B2EA44}" type="pres">
      <dgm:prSet presAssocID="{7EBB1893-F1DE-436B-865D-3ED5E1BFBD3A}" presName="sibTrans" presStyleLbl="sibTrans2D1" presStyleIdx="1" presStyleCnt="2"/>
      <dgm:spPr/>
      <dgm:t>
        <a:bodyPr/>
        <a:lstStyle/>
        <a:p>
          <a:endParaRPr lang="en-US"/>
        </a:p>
      </dgm:t>
    </dgm:pt>
    <dgm:pt modelId="{D5C62963-F3CC-4CD0-AC13-2EDEF1D16BA7}" type="pres">
      <dgm:prSet presAssocID="{7EBB1893-F1DE-436B-865D-3ED5E1BFBD3A}" presName="connectorText" presStyleLbl="sibTrans2D1" presStyleIdx="1" presStyleCnt="2"/>
      <dgm:spPr/>
      <dgm:t>
        <a:bodyPr/>
        <a:lstStyle/>
        <a:p>
          <a:endParaRPr lang="en-US"/>
        </a:p>
      </dgm:t>
    </dgm:pt>
    <dgm:pt modelId="{3BFE7889-CC69-4463-8C21-A47AFDB71B6A}" type="pres">
      <dgm:prSet presAssocID="{6FC5129B-7FE0-41C6-BB6C-C5F8E0D94194}" presName="node" presStyleLbl="node1" presStyleIdx="2" presStyleCnt="3">
        <dgm:presLayoutVars>
          <dgm:bulletEnabled val="1"/>
        </dgm:presLayoutVars>
      </dgm:prSet>
      <dgm:spPr/>
      <dgm:t>
        <a:bodyPr/>
        <a:lstStyle/>
        <a:p>
          <a:endParaRPr lang="en-US"/>
        </a:p>
      </dgm:t>
    </dgm:pt>
  </dgm:ptLst>
  <dgm:cxnLst>
    <dgm:cxn modelId="{B8528875-1C90-4673-AC00-66C415212C8E}" type="presOf" srcId="{6FC5129B-7FE0-41C6-BB6C-C5F8E0D94194}" destId="{3BFE7889-CC69-4463-8C21-A47AFDB71B6A}" srcOrd="0" destOrd="0" presId="urn:microsoft.com/office/officeart/2005/8/layout/process1"/>
    <dgm:cxn modelId="{75A04031-D51F-47A5-B976-38997BFE6219}" type="presOf" srcId="{D51B5D77-19D5-42B8-B754-B340BFC43023}" destId="{83AC019A-C245-4696-81EE-C27C9A075824}" srcOrd="0" destOrd="0" presId="urn:microsoft.com/office/officeart/2005/8/layout/process1"/>
    <dgm:cxn modelId="{3D06AD36-5BAC-4338-9F2D-163A446AA290}" type="presOf" srcId="{D0B70C5E-8EDE-4BA5-BECD-D69677341DA7}" destId="{E8ADFD33-5C4D-4836-AD90-BF449F2CDF24}" srcOrd="1" destOrd="0" presId="urn:microsoft.com/office/officeart/2005/8/layout/process1"/>
    <dgm:cxn modelId="{AD4E22DD-8724-4973-94DD-EDA6903B8365}" type="presOf" srcId="{7EBB1893-F1DE-436B-865D-3ED5E1BFBD3A}" destId="{D5C62963-F3CC-4CD0-AC13-2EDEF1D16BA7}" srcOrd="1" destOrd="0" presId="urn:microsoft.com/office/officeart/2005/8/layout/process1"/>
    <dgm:cxn modelId="{4414146B-6BE5-4D25-BCE5-5C68B4DB1DEF}" srcId="{D51B5D77-19D5-42B8-B754-B340BFC43023}" destId="{6FC5129B-7FE0-41C6-BB6C-C5F8E0D94194}" srcOrd="2" destOrd="0" parTransId="{8F8F56CA-41BE-4028-95EF-C775F7CE2C94}" sibTransId="{5C9E45DB-3BA0-4020-B71F-148FCA60E38B}"/>
    <dgm:cxn modelId="{02E8EFF1-EAA9-446E-825F-763AC0A2A7DA}" type="presOf" srcId="{D0B70C5E-8EDE-4BA5-BECD-D69677341DA7}" destId="{68831083-9153-4CB4-B175-D94F3C7D35D1}" srcOrd="0" destOrd="0" presId="urn:microsoft.com/office/officeart/2005/8/layout/process1"/>
    <dgm:cxn modelId="{3F88892B-3BB0-4F0A-97E4-0AFDD82A1308}" type="presOf" srcId="{8B909C58-F3B9-4122-B2FE-6C423EBC2F24}" destId="{5922BA94-381D-48FC-B4F4-085F7A00335A}" srcOrd="0" destOrd="0" presId="urn:microsoft.com/office/officeart/2005/8/layout/process1"/>
    <dgm:cxn modelId="{F99CB39B-6108-4742-B01F-09F696EA0F37}" srcId="{D51B5D77-19D5-42B8-B754-B340BFC43023}" destId="{8B909C58-F3B9-4122-B2FE-6C423EBC2F24}" srcOrd="1" destOrd="0" parTransId="{7BDE12D7-B23B-4F6B-8849-F182A0ABC33E}" sibTransId="{7EBB1893-F1DE-436B-865D-3ED5E1BFBD3A}"/>
    <dgm:cxn modelId="{829751C8-69BA-42E4-9E19-951317DBE929}" type="presOf" srcId="{7EBB1893-F1DE-436B-865D-3ED5E1BFBD3A}" destId="{F72CACB9-629B-4D3A-841B-C21597B2EA44}" srcOrd="0" destOrd="0" presId="urn:microsoft.com/office/officeart/2005/8/layout/process1"/>
    <dgm:cxn modelId="{5AE2071F-B040-43FC-B9E0-9F83059B0860}" srcId="{D51B5D77-19D5-42B8-B754-B340BFC43023}" destId="{26FD95B9-B7A0-4FE6-B40E-EAB413C3DD3C}" srcOrd="0" destOrd="0" parTransId="{118C8FDE-F60A-46EE-88F3-83AEFC83BBD8}" sibTransId="{D0B70C5E-8EDE-4BA5-BECD-D69677341DA7}"/>
    <dgm:cxn modelId="{C93EC9F2-9E7C-4F7B-935A-A86FA0983AB5}" type="presOf" srcId="{26FD95B9-B7A0-4FE6-B40E-EAB413C3DD3C}" destId="{53E00953-842C-4A76-AC3C-3CB0D32ABB12}" srcOrd="0" destOrd="0" presId="urn:microsoft.com/office/officeart/2005/8/layout/process1"/>
    <dgm:cxn modelId="{8967FC2F-2A73-4074-9EB4-FAB3BD6ABD9A}" type="presParOf" srcId="{83AC019A-C245-4696-81EE-C27C9A075824}" destId="{53E00953-842C-4A76-AC3C-3CB0D32ABB12}" srcOrd="0" destOrd="0" presId="urn:microsoft.com/office/officeart/2005/8/layout/process1"/>
    <dgm:cxn modelId="{B96B4EA9-342E-4DB2-80AF-EC153C7C0C82}" type="presParOf" srcId="{83AC019A-C245-4696-81EE-C27C9A075824}" destId="{68831083-9153-4CB4-B175-D94F3C7D35D1}" srcOrd="1" destOrd="0" presId="urn:microsoft.com/office/officeart/2005/8/layout/process1"/>
    <dgm:cxn modelId="{900FA5EF-FE77-4FBA-8BC3-D747E203F999}" type="presParOf" srcId="{68831083-9153-4CB4-B175-D94F3C7D35D1}" destId="{E8ADFD33-5C4D-4836-AD90-BF449F2CDF24}" srcOrd="0" destOrd="0" presId="urn:microsoft.com/office/officeart/2005/8/layout/process1"/>
    <dgm:cxn modelId="{166B66DC-5AA5-46F6-8992-0FE5538C60C0}" type="presParOf" srcId="{83AC019A-C245-4696-81EE-C27C9A075824}" destId="{5922BA94-381D-48FC-B4F4-085F7A00335A}" srcOrd="2" destOrd="0" presId="urn:microsoft.com/office/officeart/2005/8/layout/process1"/>
    <dgm:cxn modelId="{ACCD7119-04F9-4C15-B048-C486617C3DE1}" type="presParOf" srcId="{83AC019A-C245-4696-81EE-C27C9A075824}" destId="{F72CACB9-629B-4D3A-841B-C21597B2EA44}" srcOrd="3" destOrd="0" presId="urn:microsoft.com/office/officeart/2005/8/layout/process1"/>
    <dgm:cxn modelId="{47A946E6-9040-4DCE-ACE1-C882D32309C7}" type="presParOf" srcId="{F72CACB9-629B-4D3A-841B-C21597B2EA44}" destId="{D5C62963-F3CC-4CD0-AC13-2EDEF1D16BA7}" srcOrd="0" destOrd="0" presId="urn:microsoft.com/office/officeart/2005/8/layout/process1"/>
    <dgm:cxn modelId="{338567D4-3491-463F-9246-D595BF9F2832}" type="presParOf" srcId="{83AC019A-C245-4696-81EE-C27C9A075824}" destId="{3BFE7889-CC69-4463-8C21-A47AFDB71B6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9D9E19-0C91-4B37-A8B7-6067BF719FB8}" type="doc">
      <dgm:prSet loTypeId="urn:microsoft.com/office/officeart/2005/8/layout/cycle5" loCatId="cycle" qsTypeId="urn:microsoft.com/office/officeart/2005/8/quickstyle/simple3" qsCatId="simple" csTypeId="urn:microsoft.com/office/officeart/2005/8/colors/colorful1" csCatId="colorful" phldr="1"/>
      <dgm:spPr/>
      <dgm:t>
        <a:bodyPr/>
        <a:lstStyle/>
        <a:p>
          <a:endParaRPr lang="en-US"/>
        </a:p>
      </dgm:t>
    </dgm:pt>
    <dgm:pt modelId="{9D1D2A2F-EA17-4EFF-8BDF-DAA6DC0A4C0A}">
      <dgm:prSet phldrT="[Text]" custT="1"/>
      <dgm:spPr/>
      <dgm:t>
        <a:bodyPr/>
        <a:lstStyle/>
        <a:p>
          <a:r>
            <a:rPr lang="en-US" sz="1000" b="1" dirty="0" smtClean="0">
              <a:effectLst>
                <a:outerShdw blurRad="38100" dist="38100" dir="2700000" algn="tl">
                  <a:srgbClr val="000000">
                    <a:alpha val="43137"/>
                  </a:srgbClr>
                </a:outerShdw>
              </a:effectLst>
            </a:rPr>
            <a:t>Analyzing</a:t>
          </a:r>
          <a:endParaRPr lang="en-US" sz="1000" b="1" dirty="0">
            <a:effectLst>
              <a:outerShdw blurRad="38100" dist="38100" dir="2700000" algn="tl">
                <a:srgbClr val="000000">
                  <a:alpha val="43137"/>
                </a:srgbClr>
              </a:outerShdw>
            </a:effectLst>
          </a:endParaRPr>
        </a:p>
      </dgm:t>
    </dgm:pt>
    <dgm:pt modelId="{DA8D15FE-A978-4D7F-B588-2DC4B846887F}" type="parTrans" cxnId="{562E325E-0608-4F28-9537-189373B26298}">
      <dgm:prSet/>
      <dgm:spPr/>
      <dgm:t>
        <a:bodyPr/>
        <a:lstStyle/>
        <a:p>
          <a:endParaRPr lang="en-US" sz="2800" b="1">
            <a:effectLst>
              <a:outerShdw blurRad="38100" dist="38100" dir="2700000" algn="tl">
                <a:srgbClr val="000000">
                  <a:alpha val="43137"/>
                </a:srgbClr>
              </a:outerShdw>
            </a:effectLst>
          </a:endParaRPr>
        </a:p>
      </dgm:t>
    </dgm:pt>
    <dgm:pt modelId="{7C1A24A7-01F8-461B-8846-476F4158B163}" type="sibTrans" cxnId="{562E325E-0608-4F28-9537-189373B26298}">
      <dgm:prSet/>
      <dgm:spPr/>
      <dgm:t>
        <a:bodyPr/>
        <a:lstStyle/>
        <a:p>
          <a:endParaRPr lang="en-US" sz="2800" b="1">
            <a:effectLst>
              <a:outerShdw blurRad="38100" dist="38100" dir="2700000" algn="tl">
                <a:srgbClr val="000000">
                  <a:alpha val="43137"/>
                </a:srgbClr>
              </a:outerShdw>
            </a:effectLst>
          </a:endParaRPr>
        </a:p>
      </dgm:t>
    </dgm:pt>
    <dgm:pt modelId="{C8E0300E-014B-4307-87DA-F8712BB4717F}">
      <dgm:prSet phldrT="[Text]" custT="1"/>
      <dgm:spPr/>
      <dgm:t>
        <a:bodyPr/>
        <a:lstStyle/>
        <a:p>
          <a:r>
            <a:rPr lang="en-US" sz="1000" b="1" dirty="0" smtClean="0">
              <a:effectLst>
                <a:outerShdw blurRad="38100" dist="38100" dir="2700000" algn="tl">
                  <a:srgbClr val="000000">
                    <a:alpha val="43137"/>
                  </a:srgbClr>
                </a:outerShdw>
              </a:effectLst>
            </a:rPr>
            <a:t>Design</a:t>
          </a:r>
          <a:endParaRPr lang="en-US" sz="1000" b="1" dirty="0">
            <a:effectLst>
              <a:outerShdw blurRad="38100" dist="38100" dir="2700000" algn="tl">
                <a:srgbClr val="000000">
                  <a:alpha val="43137"/>
                </a:srgbClr>
              </a:outerShdw>
            </a:effectLst>
          </a:endParaRPr>
        </a:p>
      </dgm:t>
    </dgm:pt>
    <dgm:pt modelId="{AE784AB6-2973-434F-9E7F-2CDF11E3B428}" type="parTrans" cxnId="{C608AFA9-D098-41FD-B9D3-832F2C08BD26}">
      <dgm:prSet/>
      <dgm:spPr/>
      <dgm:t>
        <a:bodyPr/>
        <a:lstStyle/>
        <a:p>
          <a:endParaRPr lang="en-US" sz="2800" b="1">
            <a:effectLst>
              <a:outerShdw blurRad="38100" dist="38100" dir="2700000" algn="tl">
                <a:srgbClr val="000000">
                  <a:alpha val="43137"/>
                </a:srgbClr>
              </a:outerShdw>
            </a:effectLst>
          </a:endParaRPr>
        </a:p>
      </dgm:t>
    </dgm:pt>
    <dgm:pt modelId="{964F2368-6822-4E7E-BEFD-5D97414B6388}" type="sibTrans" cxnId="{C608AFA9-D098-41FD-B9D3-832F2C08BD26}">
      <dgm:prSet/>
      <dgm:spPr/>
      <dgm:t>
        <a:bodyPr/>
        <a:lstStyle/>
        <a:p>
          <a:endParaRPr lang="en-US" sz="2800" b="1">
            <a:effectLst>
              <a:outerShdw blurRad="38100" dist="38100" dir="2700000" algn="tl">
                <a:srgbClr val="000000">
                  <a:alpha val="43137"/>
                </a:srgbClr>
              </a:outerShdw>
            </a:effectLst>
          </a:endParaRPr>
        </a:p>
      </dgm:t>
    </dgm:pt>
    <dgm:pt modelId="{717F35BE-22D3-4B89-9FCB-2FDF32E50F79}">
      <dgm:prSet phldrT="[Text]" custT="1"/>
      <dgm:spPr/>
      <dgm:t>
        <a:bodyPr/>
        <a:lstStyle/>
        <a:p>
          <a:r>
            <a:rPr lang="en-US" sz="1000" b="1" dirty="0" smtClean="0">
              <a:effectLst>
                <a:outerShdw blurRad="38100" dist="38100" dir="2700000" algn="tl">
                  <a:srgbClr val="000000">
                    <a:alpha val="43137"/>
                  </a:srgbClr>
                </a:outerShdw>
              </a:effectLst>
            </a:rPr>
            <a:t>Validation</a:t>
          </a:r>
          <a:endParaRPr lang="en-US" sz="1000" b="1" dirty="0">
            <a:effectLst>
              <a:outerShdw blurRad="38100" dist="38100" dir="2700000" algn="tl">
                <a:srgbClr val="000000">
                  <a:alpha val="43137"/>
                </a:srgbClr>
              </a:outerShdw>
            </a:effectLst>
          </a:endParaRPr>
        </a:p>
      </dgm:t>
    </dgm:pt>
    <dgm:pt modelId="{E1D370E3-66F8-42B6-AF86-67F59A8E7E08}" type="parTrans" cxnId="{DD969E77-8E1F-48D8-A3C5-F6AE4427AC43}">
      <dgm:prSet/>
      <dgm:spPr/>
      <dgm:t>
        <a:bodyPr/>
        <a:lstStyle/>
        <a:p>
          <a:endParaRPr lang="en-US" sz="2800" b="1">
            <a:effectLst>
              <a:outerShdw blurRad="38100" dist="38100" dir="2700000" algn="tl">
                <a:srgbClr val="000000">
                  <a:alpha val="43137"/>
                </a:srgbClr>
              </a:outerShdw>
            </a:effectLst>
          </a:endParaRPr>
        </a:p>
      </dgm:t>
    </dgm:pt>
    <dgm:pt modelId="{C34AD391-A2CC-433C-B7D7-D1F232C88C38}" type="sibTrans" cxnId="{DD969E77-8E1F-48D8-A3C5-F6AE4427AC43}">
      <dgm:prSet/>
      <dgm:spPr/>
      <dgm:t>
        <a:bodyPr/>
        <a:lstStyle/>
        <a:p>
          <a:endParaRPr lang="en-US" sz="2800" b="1">
            <a:effectLst>
              <a:outerShdw blurRad="38100" dist="38100" dir="2700000" algn="tl">
                <a:srgbClr val="000000">
                  <a:alpha val="43137"/>
                </a:srgbClr>
              </a:outerShdw>
            </a:effectLst>
          </a:endParaRPr>
        </a:p>
      </dgm:t>
    </dgm:pt>
    <dgm:pt modelId="{7B6B8BE2-D48E-4B21-9D61-DC654060570B}">
      <dgm:prSet phldrT="[Text]" custT="1"/>
      <dgm:spPr/>
      <dgm:t>
        <a:bodyPr/>
        <a:lstStyle/>
        <a:p>
          <a:r>
            <a:rPr lang="en-US" sz="1000" b="1" dirty="0" smtClean="0">
              <a:effectLst>
                <a:outerShdw blurRad="38100" dist="38100" dir="2700000" algn="tl">
                  <a:srgbClr val="000000">
                    <a:alpha val="43137"/>
                  </a:srgbClr>
                </a:outerShdw>
              </a:effectLst>
            </a:rPr>
            <a:t>implementation</a:t>
          </a:r>
          <a:endParaRPr lang="en-US" sz="1000" b="1" dirty="0">
            <a:effectLst>
              <a:outerShdw blurRad="38100" dist="38100" dir="2700000" algn="tl">
                <a:srgbClr val="000000">
                  <a:alpha val="43137"/>
                </a:srgbClr>
              </a:outerShdw>
            </a:effectLst>
          </a:endParaRPr>
        </a:p>
      </dgm:t>
    </dgm:pt>
    <dgm:pt modelId="{433A5E92-4369-4CE8-856D-62DD70BB5790}" type="parTrans" cxnId="{6436CCEF-6A4D-4FAE-94AC-1FDE117571AD}">
      <dgm:prSet/>
      <dgm:spPr/>
      <dgm:t>
        <a:bodyPr/>
        <a:lstStyle/>
        <a:p>
          <a:endParaRPr lang="en-US" sz="2800" b="1">
            <a:effectLst>
              <a:outerShdw blurRad="38100" dist="38100" dir="2700000" algn="tl">
                <a:srgbClr val="000000">
                  <a:alpha val="43137"/>
                </a:srgbClr>
              </a:outerShdw>
            </a:effectLst>
          </a:endParaRPr>
        </a:p>
      </dgm:t>
    </dgm:pt>
    <dgm:pt modelId="{FF5882B8-02DF-4E75-BCA2-C165F35361B8}" type="sibTrans" cxnId="{6436CCEF-6A4D-4FAE-94AC-1FDE117571AD}">
      <dgm:prSet/>
      <dgm:spPr/>
      <dgm:t>
        <a:bodyPr/>
        <a:lstStyle/>
        <a:p>
          <a:endParaRPr lang="en-US" sz="2800" b="1">
            <a:effectLst>
              <a:outerShdw blurRad="38100" dist="38100" dir="2700000" algn="tl">
                <a:srgbClr val="000000">
                  <a:alpha val="43137"/>
                </a:srgbClr>
              </a:outerShdw>
            </a:effectLst>
          </a:endParaRPr>
        </a:p>
      </dgm:t>
    </dgm:pt>
    <dgm:pt modelId="{87EDA53F-F936-4BDB-8B03-C900832B18DF}">
      <dgm:prSet phldrT="[Text]" custT="1"/>
      <dgm:spPr/>
      <dgm:t>
        <a:bodyPr/>
        <a:lstStyle/>
        <a:p>
          <a:r>
            <a:rPr lang="en-US" sz="1000" b="1" dirty="0" smtClean="0">
              <a:effectLst>
                <a:outerShdw blurRad="38100" dist="38100" dir="2700000" algn="tl">
                  <a:srgbClr val="000000">
                    <a:alpha val="43137"/>
                  </a:srgbClr>
                </a:outerShdw>
              </a:effectLst>
            </a:rPr>
            <a:t>Testing</a:t>
          </a:r>
          <a:endParaRPr lang="en-US" sz="1000" b="1" dirty="0">
            <a:effectLst>
              <a:outerShdw blurRad="38100" dist="38100" dir="2700000" algn="tl">
                <a:srgbClr val="000000">
                  <a:alpha val="43137"/>
                </a:srgbClr>
              </a:outerShdw>
            </a:effectLst>
          </a:endParaRPr>
        </a:p>
      </dgm:t>
    </dgm:pt>
    <dgm:pt modelId="{D5B1D874-5B8C-4D80-BB95-D4A322721FE3}" type="parTrans" cxnId="{498E1EE3-3CDA-403C-B7D3-88A2EFE30AA5}">
      <dgm:prSet/>
      <dgm:spPr/>
      <dgm:t>
        <a:bodyPr/>
        <a:lstStyle/>
        <a:p>
          <a:endParaRPr lang="en-US" sz="2800" b="1">
            <a:effectLst>
              <a:outerShdw blurRad="38100" dist="38100" dir="2700000" algn="tl">
                <a:srgbClr val="000000">
                  <a:alpha val="43137"/>
                </a:srgbClr>
              </a:outerShdw>
            </a:effectLst>
          </a:endParaRPr>
        </a:p>
      </dgm:t>
    </dgm:pt>
    <dgm:pt modelId="{723E2D95-398F-4E36-8F71-E8A4398E854A}" type="sibTrans" cxnId="{498E1EE3-3CDA-403C-B7D3-88A2EFE30AA5}">
      <dgm:prSet/>
      <dgm:spPr/>
      <dgm:t>
        <a:bodyPr/>
        <a:lstStyle/>
        <a:p>
          <a:endParaRPr lang="en-US" sz="2800" b="1">
            <a:effectLst>
              <a:outerShdw blurRad="38100" dist="38100" dir="2700000" algn="tl">
                <a:srgbClr val="000000">
                  <a:alpha val="43137"/>
                </a:srgbClr>
              </a:outerShdw>
            </a:effectLst>
          </a:endParaRPr>
        </a:p>
      </dgm:t>
    </dgm:pt>
    <dgm:pt modelId="{28C2FD26-0D77-4C31-A391-84096AE5ADD9}">
      <dgm:prSet custT="1"/>
      <dgm:spPr/>
      <dgm:t>
        <a:bodyPr/>
        <a:lstStyle/>
        <a:p>
          <a:r>
            <a:rPr lang="en-US" sz="1000" b="1" dirty="0" smtClean="0">
              <a:effectLst>
                <a:outerShdw blurRad="38100" dist="38100" dir="2700000" algn="tl">
                  <a:srgbClr val="000000">
                    <a:alpha val="43137"/>
                  </a:srgbClr>
                </a:outerShdw>
              </a:effectLst>
            </a:rPr>
            <a:t>Documentation</a:t>
          </a:r>
          <a:endParaRPr lang="en-US" sz="1000" b="1" dirty="0">
            <a:effectLst>
              <a:outerShdw blurRad="38100" dist="38100" dir="2700000" algn="tl">
                <a:srgbClr val="000000">
                  <a:alpha val="43137"/>
                </a:srgbClr>
              </a:outerShdw>
            </a:effectLst>
          </a:endParaRPr>
        </a:p>
      </dgm:t>
    </dgm:pt>
    <dgm:pt modelId="{28B6707C-1C93-45EC-9CE2-583C328CB993}" type="parTrans" cxnId="{96B26438-F0D6-4393-B69A-FFBEBD3B234F}">
      <dgm:prSet/>
      <dgm:spPr/>
      <dgm:t>
        <a:bodyPr/>
        <a:lstStyle/>
        <a:p>
          <a:endParaRPr lang="en-US" sz="2800" b="1">
            <a:effectLst>
              <a:outerShdw blurRad="38100" dist="38100" dir="2700000" algn="tl">
                <a:srgbClr val="000000">
                  <a:alpha val="43137"/>
                </a:srgbClr>
              </a:outerShdw>
            </a:effectLst>
          </a:endParaRPr>
        </a:p>
      </dgm:t>
    </dgm:pt>
    <dgm:pt modelId="{3CC0ACD3-32A9-41EC-997D-3B954143229D}" type="sibTrans" cxnId="{96B26438-F0D6-4393-B69A-FFBEBD3B234F}">
      <dgm:prSet/>
      <dgm:spPr/>
      <dgm:t>
        <a:bodyPr/>
        <a:lstStyle/>
        <a:p>
          <a:endParaRPr lang="en-US" sz="2800" b="1">
            <a:effectLst>
              <a:outerShdw blurRad="38100" dist="38100" dir="2700000" algn="tl">
                <a:srgbClr val="000000">
                  <a:alpha val="43137"/>
                </a:srgbClr>
              </a:outerShdw>
            </a:effectLst>
          </a:endParaRPr>
        </a:p>
      </dgm:t>
    </dgm:pt>
    <dgm:pt modelId="{5A640378-AE69-40C5-BF4F-50A0689BBAD3}" type="pres">
      <dgm:prSet presAssocID="{EF9D9E19-0C91-4B37-A8B7-6067BF719FB8}" presName="cycle" presStyleCnt="0">
        <dgm:presLayoutVars>
          <dgm:dir/>
          <dgm:resizeHandles val="exact"/>
        </dgm:presLayoutVars>
      </dgm:prSet>
      <dgm:spPr/>
      <dgm:t>
        <a:bodyPr/>
        <a:lstStyle/>
        <a:p>
          <a:endParaRPr lang="en-US"/>
        </a:p>
      </dgm:t>
    </dgm:pt>
    <dgm:pt modelId="{74DB239F-D23B-40F1-9E3E-5310A71D4BFA}" type="pres">
      <dgm:prSet presAssocID="{9D1D2A2F-EA17-4EFF-8BDF-DAA6DC0A4C0A}" presName="node" presStyleLbl="node1" presStyleIdx="0" presStyleCnt="6">
        <dgm:presLayoutVars>
          <dgm:bulletEnabled val="1"/>
        </dgm:presLayoutVars>
      </dgm:prSet>
      <dgm:spPr/>
      <dgm:t>
        <a:bodyPr/>
        <a:lstStyle/>
        <a:p>
          <a:endParaRPr lang="en-US"/>
        </a:p>
      </dgm:t>
    </dgm:pt>
    <dgm:pt modelId="{E7E84FCF-7380-4AF9-AA38-414DB5A71A7F}" type="pres">
      <dgm:prSet presAssocID="{9D1D2A2F-EA17-4EFF-8BDF-DAA6DC0A4C0A}" presName="spNode" presStyleCnt="0"/>
      <dgm:spPr/>
    </dgm:pt>
    <dgm:pt modelId="{E90800D6-D68E-49BA-A8B1-A36AA114BC35}" type="pres">
      <dgm:prSet presAssocID="{7C1A24A7-01F8-461B-8846-476F4158B163}" presName="sibTrans" presStyleLbl="sibTrans1D1" presStyleIdx="0" presStyleCnt="6"/>
      <dgm:spPr/>
      <dgm:t>
        <a:bodyPr/>
        <a:lstStyle/>
        <a:p>
          <a:endParaRPr lang="en-US"/>
        </a:p>
      </dgm:t>
    </dgm:pt>
    <dgm:pt modelId="{EC1F7CF6-538A-411E-AC50-2F8046B6BA0E}" type="pres">
      <dgm:prSet presAssocID="{C8E0300E-014B-4307-87DA-F8712BB4717F}" presName="node" presStyleLbl="node1" presStyleIdx="1" presStyleCnt="6">
        <dgm:presLayoutVars>
          <dgm:bulletEnabled val="1"/>
        </dgm:presLayoutVars>
      </dgm:prSet>
      <dgm:spPr/>
      <dgm:t>
        <a:bodyPr/>
        <a:lstStyle/>
        <a:p>
          <a:endParaRPr lang="en-US"/>
        </a:p>
      </dgm:t>
    </dgm:pt>
    <dgm:pt modelId="{9CFCC9D9-B573-4E22-B23C-FF1EA420BD8B}" type="pres">
      <dgm:prSet presAssocID="{C8E0300E-014B-4307-87DA-F8712BB4717F}" presName="spNode" presStyleCnt="0"/>
      <dgm:spPr/>
    </dgm:pt>
    <dgm:pt modelId="{27BABF3F-1D5D-4345-96E7-AFC6428DC0B1}" type="pres">
      <dgm:prSet presAssocID="{964F2368-6822-4E7E-BEFD-5D97414B6388}" presName="sibTrans" presStyleLbl="sibTrans1D1" presStyleIdx="1" presStyleCnt="6"/>
      <dgm:spPr/>
      <dgm:t>
        <a:bodyPr/>
        <a:lstStyle/>
        <a:p>
          <a:endParaRPr lang="en-US"/>
        </a:p>
      </dgm:t>
    </dgm:pt>
    <dgm:pt modelId="{290F9986-271F-4F5C-81C0-30AD411A4676}" type="pres">
      <dgm:prSet presAssocID="{717F35BE-22D3-4B89-9FCB-2FDF32E50F79}" presName="node" presStyleLbl="node1" presStyleIdx="2" presStyleCnt="6">
        <dgm:presLayoutVars>
          <dgm:bulletEnabled val="1"/>
        </dgm:presLayoutVars>
      </dgm:prSet>
      <dgm:spPr/>
      <dgm:t>
        <a:bodyPr/>
        <a:lstStyle/>
        <a:p>
          <a:endParaRPr lang="en-US"/>
        </a:p>
      </dgm:t>
    </dgm:pt>
    <dgm:pt modelId="{62C50C68-DC6F-4813-86BF-948CEBBCDC10}" type="pres">
      <dgm:prSet presAssocID="{717F35BE-22D3-4B89-9FCB-2FDF32E50F79}" presName="spNode" presStyleCnt="0"/>
      <dgm:spPr/>
    </dgm:pt>
    <dgm:pt modelId="{51BA671F-9430-45FE-B38B-33F70BC2328B}" type="pres">
      <dgm:prSet presAssocID="{C34AD391-A2CC-433C-B7D7-D1F232C88C38}" presName="sibTrans" presStyleLbl="sibTrans1D1" presStyleIdx="2" presStyleCnt="6"/>
      <dgm:spPr/>
      <dgm:t>
        <a:bodyPr/>
        <a:lstStyle/>
        <a:p>
          <a:endParaRPr lang="en-US"/>
        </a:p>
      </dgm:t>
    </dgm:pt>
    <dgm:pt modelId="{A7382390-C890-46D2-8CA2-DAC575D6BD89}" type="pres">
      <dgm:prSet presAssocID="{7B6B8BE2-D48E-4B21-9D61-DC654060570B}" presName="node" presStyleLbl="node1" presStyleIdx="3" presStyleCnt="6">
        <dgm:presLayoutVars>
          <dgm:bulletEnabled val="1"/>
        </dgm:presLayoutVars>
      </dgm:prSet>
      <dgm:spPr/>
      <dgm:t>
        <a:bodyPr/>
        <a:lstStyle/>
        <a:p>
          <a:endParaRPr lang="en-US"/>
        </a:p>
      </dgm:t>
    </dgm:pt>
    <dgm:pt modelId="{84C1A571-F3FE-4B3D-BD69-50410E67A222}" type="pres">
      <dgm:prSet presAssocID="{7B6B8BE2-D48E-4B21-9D61-DC654060570B}" presName="spNode" presStyleCnt="0"/>
      <dgm:spPr/>
    </dgm:pt>
    <dgm:pt modelId="{81D23CB1-6A20-4756-95FC-7FD23E660C3F}" type="pres">
      <dgm:prSet presAssocID="{FF5882B8-02DF-4E75-BCA2-C165F35361B8}" presName="sibTrans" presStyleLbl="sibTrans1D1" presStyleIdx="3" presStyleCnt="6"/>
      <dgm:spPr/>
      <dgm:t>
        <a:bodyPr/>
        <a:lstStyle/>
        <a:p>
          <a:endParaRPr lang="en-US"/>
        </a:p>
      </dgm:t>
    </dgm:pt>
    <dgm:pt modelId="{B937C6D1-DB6A-43EF-ACF2-3212821D1318}" type="pres">
      <dgm:prSet presAssocID="{87EDA53F-F936-4BDB-8B03-C900832B18DF}" presName="node" presStyleLbl="node1" presStyleIdx="4" presStyleCnt="6">
        <dgm:presLayoutVars>
          <dgm:bulletEnabled val="1"/>
        </dgm:presLayoutVars>
      </dgm:prSet>
      <dgm:spPr/>
      <dgm:t>
        <a:bodyPr/>
        <a:lstStyle/>
        <a:p>
          <a:endParaRPr lang="en-US"/>
        </a:p>
      </dgm:t>
    </dgm:pt>
    <dgm:pt modelId="{782AD2F7-0DB2-4F1C-B13A-C23019B3E836}" type="pres">
      <dgm:prSet presAssocID="{87EDA53F-F936-4BDB-8B03-C900832B18DF}" presName="spNode" presStyleCnt="0"/>
      <dgm:spPr/>
    </dgm:pt>
    <dgm:pt modelId="{37889DEC-2466-4DA0-A31F-615D8B80A656}" type="pres">
      <dgm:prSet presAssocID="{723E2D95-398F-4E36-8F71-E8A4398E854A}" presName="sibTrans" presStyleLbl="sibTrans1D1" presStyleIdx="4" presStyleCnt="6"/>
      <dgm:spPr/>
      <dgm:t>
        <a:bodyPr/>
        <a:lstStyle/>
        <a:p>
          <a:endParaRPr lang="en-US"/>
        </a:p>
      </dgm:t>
    </dgm:pt>
    <dgm:pt modelId="{C1B46DE6-85A3-4C58-8451-B45DAADF1D1F}" type="pres">
      <dgm:prSet presAssocID="{28C2FD26-0D77-4C31-A391-84096AE5ADD9}" presName="node" presStyleLbl="node1" presStyleIdx="5" presStyleCnt="6">
        <dgm:presLayoutVars>
          <dgm:bulletEnabled val="1"/>
        </dgm:presLayoutVars>
      </dgm:prSet>
      <dgm:spPr/>
      <dgm:t>
        <a:bodyPr/>
        <a:lstStyle/>
        <a:p>
          <a:endParaRPr lang="en-US"/>
        </a:p>
      </dgm:t>
    </dgm:pt>
    <dgm:pt modelId="{8B1A913D-2AFF-40E2-B99E-08CE67E427CD}" type="pres">
      <dgm:prSet presAssocID="{28C2FD26-0D77-4C31-A391-84096AE5ADD9}" presName="spNode" presStyleCnt="0"/>
      <dgm:spPr/>
    </dgm:pt>
    <dgm:pt modelId="{4AF03426-DF73-44BC-A195-EA5F6D767014}" type="pres">
      <dgm:prSet presAssocID="{3CC0ACD3-32A9-41EC-997D-3B954143229D}" presName="sibTrans" presStyleLbl="sibTrans1D1" presStyleIdx="5" presStyleCnt="6"/>
      <dgm:spPr/>
      <dgm:t>
        <a:bodyPr/>
        <a:lstStyle/>
        <a:p>
          <a:endParaRPr lang="en-US"/>
        </a:p>
      </dgm:t>
    </dgm:pt>
  </dgm:ptLst>
  <dgm:cxnLst>
    <dgm:cxn modelId="{498E1EE3-3CDA-403C-B7D3-88A2EFE30AA5}" srcId="{EF9D9E19-0C91-4B37-A8B7-6067BF719FB8}" destId="{87EDA53F-F936-4BDB-8B03-C900832B18DF}" srcOrd="4" destOrd="0" parTransId="{D5B1D874-5B8C-4D80-BB95-D4A322721FE3}" sibTransId="{723E2D95-398F-4E36-8F71-E8A4398E854A}"/>
    <dgm:cxn modelId="{039C7387-6AF9-461D-B8FE-8C0D5F84EEEF}" type="presOf" srcId="{28C2FD26-0D77-4C31-A391-84096AE5ADD9}" destId="{C1B46DE6-85A3-4C58-8451-B45DAADF1D1F}" srcOrd="0" destOrd="0" presId="urn:microsoft.com/office/officeart/2005/8/layout/cycle5"/>
    <dgm:cxn modelId="{32938E14-DF02-438C-84A8-97D54773C37D}" type="presOf" srcId="{7B6B8BE2-D48E-4B21-9D61-DC654060570B}" destId="{A7382390-C890-46D2-8CA2-DAC575D6BD89}" srcOrd="0" destOrd="0" presId="urn:microsoft.com/office/officeart/2005/8/layout/cycle5"/>
    <dgm:cxn modelId="{C99E22A9-C2AA-4E50-9435-9C7788E98006}" type="presOf" srcId="{FF5882B8-02DF-4E75-BCA2-C165F35361B8}" destId="{81D23CB1-6A20-4756-95FC-7FD23E660C3F}" srcOrd="0" destOrd="0" presId="urn:microsoft.com/office/officeart/2005/8/layout/cycle5"/>
    <dgm:cxn modelId="{7276CDC6-CB66-49CB-A0CA-3AADA7514030}" type="presOf" srcId="{87EDA53F-F936-4BDB-8B03-C900832B18DF}" destId="{B937C6D1-DB6A-43EF-ACF2-3212821D1318}" srcOrd="0" destOrd="0" presId="urn:microsoft.com/office/officeart/2005/8/layout/cycle5"/>
    <dgm:cxn modelId="{C608AFA9-D098-41FD-B9D3-832F2C08BD26}" srcId="{EF9D9E19-0C91-4B37-A8B7-6067BF719FB8}" destId="{C8E0300E-014B-4307-87DA-F8712BB4717F}" srcOrd="1" destOrd="0" parTransId="{AE784AB6-2973-434F-9E7F-2CDF11E3B428}" sibTransId="{964F2368-6822-4E7E-BEFD-5D97414B6388}"/>
    <dgm:cxn modelId="{8D1447DF-796E-46F9-8FA8-B96979C96685}" type="presOf" srcId="{7C1A24A7-01F8-461B-8846-476F4158B163}" destId="{E90800D6-D68E-49BA-A8B1-A36AA114BC35}" srcOrd="0" destOrd="0" presId="urn:microsoft.com/office/officeart/2005/8/layout/cycle5"/>
    <dgm:cxn modelId="{DBD3349F-84A4-458A-A4B2-5844F2D32727}" type="presOf" srcId="{C8E0300E-014B-4307-87DA-F8712BB4717F}" destId="{EC1F7CF6-538A-411E-AC50-2F8046B6BA0E}" srcOrd="0" destOrd="0" presId="urn:microsoft.com/office/officeart/2005/8/layout/cycle5"/>
    <dgm:cxn modelId="{F4FA1AD4-AF54-43A1-BC81-32C1509BB688}" type="presOf" srcId="{9D1D2A2F-EA17-4EFF-8BDF-DAA6DC0A4C0A}" destId="{74DB239F-D23B-40F1-9E3E-5310A71D4BFA}" srcOrd="0" destOrd="0" presId="urn:microsoft.com/office/officeart/2005/8/layout/cycle5"/>
    <dgm:cxn modelId="{C710EF9C-DE0F-4404-ACB5-092660F248FE}" type="presOf" srcId="{EF9D9E19-0C91-4B37-A8B7-6067BF719FB8}" destId="{5A640378-AE69-40C5-BF4F-50A0689BBAD3}" srcOrd="0" destOrd="0" presId="urn:microsoft.com/office/officeart/2005/8/layout/cycle5"/>
    <dgm:cxn modelId="{1E37290A-1B84-42FA-B0D6-F2A52FE74245}" type="presOf" srcId="{964F2368-6822-4E7E-BEFD-5D97414B6388}" destId="{27BABF3F-1D5D-4345-96E7-AFC6428DC0B1}" srcOrd="0" destOrd="0" presId="urn:microsoft.com/office/officeart/2005/8/layout/cycle5"/>
    <dgm:cxn modelId="{426B2B77-4BDB-47C9-ADFB-7988FE4A1818}" type="presOf" srcId="{C34AD391-A2CC-433C-B7D7-D1F232C88C38}" destId="{51BA671F-9430-45FE-B38B-33F70BC2328B}" srcOrd="0" destOrd="0" presId="urn:microsoft.com/office/officeart/2005/8/layout/cycle5"/>
    <dgm:cxn modelId="{562E325E-0608-4F28-9537-189373B26298}" srcId="{EF9D9E19-0C91-4B37-A8B7-6067BF719FB8}" destId="{9D1D2A2F-EA17-4EFF-8BDF-DAA6DC0A4C0A}" srcOrd="0" destOrd="0" parTransId="{DA8D15FE-A978-4D7F-B588-2DC4B846887F}" sibTransId="{7C1A24A7-01F8-461B-8846-476F4158B163}"/>
    <dgm:cxn modelId="{3EAFA225-5DA9-4B39-AB26-918A7BA5696A}" type="presOf" srcId="{723E2D95-398F-4E36-8F71-E8A4398E854A}" destId="{37889DEC-2466-4DA0-A31F-615D8B80A656}" srcOrd="0" destOrd="0" presId="urn:microsoft.com/office/officeart/2005/8/layout/cycle5"/>
    <dgm:cxn modelId="{DD969E77-8E1F-48D8-A3C5-F6AE4427AC43}" srcId="{EF9D9E19-0C91-4B37-A8B7-6067BF719FB8}" destId="{717F35BE-22D3-4B89-9FCB-2FDF32E50F79}" srcOrd="2" destOrd="0" parTransId="{E1D370E3-66F8-42B6-AF86-67F59A8E7E08}" sibTransId="{C34AD391-A2CC-433C-B7D7-D1F232C88C38}"/>
    <dgm:cxn modelId="{A8FD9546-3246-4A64-BE36-090F9CF32986}" type="presOf" srcId="{717F35BE-22D3-4B89-9FCB-2FDF32E50F79}" destId="{290F9986-271F-4F5C-81C0-30AD411A4676}" srcOrd="0" destOrd="0" presId="urn:microsoft.com/office/officeart/2005/8/layout/cycle5"/>
    <dgm:cxn modelId="{2837B917-F871-4F01-BAFF-185F4F596B8E}" type="presOf" srcId="{3CC0ACD3-32A9-41EC-997D-3B954143229D}" destId="{4AF03426-DF73-44BC-A195-EA5F6D767014}" srcOrd="0" destOrd="0" presId="urn:microsoft.com/office/officeart/2005/8/layout/cycle5"/>
    <dgm:cxn modelId="{96B26438-F0D6-4393-B69A-FFBEBD3B234F}" srcId="{EF9D9E19-0C91-4B37-A8B7-6067BF719FB8}" destId="{28C2FD26-0D77-4C31-A391-84096AE5ADD9}" srcOrd="5" destOrd="0" parTransId="{28B6707C-1C93-45EC-9CE2-583C328CB993}" sibTransId="{3CC0ACD3-32A9-41EC-997D-3B954143229D}"/>
    <dgm:cxn modelId="{6436CCEF-6A4D-4FAE-94AC-1FDE117571AD}" srcId="{EF9D9E19-0C91-4B37-A8B7-6067BF719FB8}" destId="{7B6B8BE2-D48E-4B21-9D61-DC654060570B}" srcOrd="3" destOrd="0" parTransId="{433A5E92-4369-4CE8-856D-62DD70BB5790}" sibTransId="{FF5882B8-02DF-4E75-BCA2-C165F35361B8}"/>
    <dgm:cxn modelId="{56C027E7-6AE9-4A5D-9044-F6ABC41697C8}" type="presParOf" srcId="{5A640378-AE69-40C5-BF4F-50A0689BBAD3}" destId="{74DB239F-D23B-40F1-9E3E-5310A71D4BFA}" srcOrd="0" destOrd="0" presId="urn:microsoft.com/office/officeart/2005/8/layout/cycle5"/>
    <dgm:cxn modelId="{E807E009-9E56-4E87-96E1-F1B8856558C8}" type="presParOf" srcId="{5A640378-AE69-40C5-BF4F-50A0689BBAD3}" destId="{E7E84FCF-7380-4AF9-AA38-414DB5A71A7F}" srcOrd="1" destOrd="0" presId="urn:microsoft.com/office/officeart/2005/8/layout/cycle5"/>
    <dgm:cxn modelId="{B5B10D36-D8EE-497E-A550-C4894788EE7F}" type="presParOf" srcId="{5A640378-AE69-40C5-BF4F-50A0689BBAD3}" destId="{E90800D6-D68E-49BA-A8B1-A36AA114BC35}" srcOrd="2" destOrd="0" presId="urn:microsoft.com/office/officeart/2005/8/layout/cycle5"/>
    <dgm:cxn modelId="{35E916D0-834C-491A-A5EF-C869D8490C4A}" type="presParOf" srcId="{5A640378-AE69-40C5-BF4F-50A0689BBAD3}" destId="{EC1F7CF6-538A-411E-AC50-2F8046B6BA0E}" srcOrd="3" destOrd="0" presId="urn:microsoft.com/office/officeart/2005/8/layout/cycle5"/>
    <dgm:cxn modelId="{5B4E0E8F-6B49-4AEB-854C-4E5DC038F3D6}" type="presParOf" srcId="{5A640378-AE69-40C5-BF4F-50A0689BBAD3}" destId="{9CFCC9D9-B573-4E22-B23C-FF1EA420BD8B}" srcOrd="4" destOrd="0" presId="urn:microsoft.com/office/officeart/2005/8/layout/cycle5"/>
    <dgm:cxn modelId="{AC2ACB4D-272F-47CA-884A-4C88AFB986CE}" type="presParOf" srcId="{5A640378-AE69-40C5-BF4F-50A0689BBAD3}" destId="{27BABF3F-1D5D-4345-96E7-AFC6428DC0B1}" srcOrd="5" destOrd="0" presId="urn:microsoft.com/office/officeart/2005/8/layout/cycle5"/>
    <dgm:cxn modelId="{0BCE6151-85F0-4518-88AA-691F6904F469}" type="presParOf" srcId="{5A640378-AE69-40C5-BF4F-50A0689BBAD3}" destId="{290F9986-271F-4F5C-81C0-30AD411A4676}" srcOrd="6" destOrd="0" presId="urn:microsoft.com/office/officeart/2005/8/layout/cycle5"/>
    <dgm:cxn modelId="{AFE636DB-DC78-4922-9263-5B0CB1135E45}" type="presParOf" srcId="{5A640378-AE69-40C5-BF4F-50A0689BBAD3}" destId="{62C50C68-DC6F-4813-86BF-948CEBBCDC10}" srcOrd="7" destOrd="0" presId="urn:microsoft.com/office/officeart/2005/8/layout/cycle5"/>
    <dgm:cxn modelId="{1E91AB8E-A39A-4804-AB06-04081EADEE5E}" type="presParOf" srcId="{5A640378-AE69-40C5-BF4F-50A0689BBAD3}" destId="{51BA671F-9430-45FE-B38B-33F70BC2328B}" srcOrd="8" destOrd="0" presId="urn:microsoft.com/office/officeart/2005/8/layout/cycle5"/>
    <dgm:cxn modelId="{537574BB-086E-4DD2-BEAD-371C60DED01C}" type="presParOf" srcId="{5A640378-AE69-40C5-BF4F-50A0689BBAD3}" destId="{A7382390-C890-46D2-8CA2-DAC575D6BD89}" srcOrd="9" destOrd="0" presId="urn:microsoft.com/office/officeart/2005/8/layout/cycle5"/>
    <dgm:cxn modelId="{2546BF54-639E-4889-A758-D655C7C20AB5}" type="presParOf" srcId="{5A640378-AE69-40C5-BF4F-50A0689BBAD3}" destId="{84C1A571-F3FE-4B3D-BD69-50410E67A222}" srcOrd="10" destOrd="0" presId="urn:microsoft.com/office/officeart/2005/8/layout/cycle5"/>
    <dgm:cxn modelId="{A1A436D6-AB76-4E0E-9AEE-AC0685EBFBAF}" type="presParOf" srcId="{5A640378-AE69-40C5-BF4F-50A0689BBAD3}" destId="{81D23CB1-6A20-4756-95FC-7FD23E660C3F}" srcOrd="11" destOrd="0" presId="urn:microsoft.com/office/officeart/2005/8/layout/cycle5"/>
    <dgm:cxn modelId="{90DA51B1-A09D-4B21-B5BF-162F3738E3D0}" type="presParOf" srcId="{5A640378-AE69-40C5-BF4F-50A0689BBAD3}" destId="{B937C6D1-DB6A-43EF-ACF2-3212821D1318}" srcOrd="12" destOrd="0" presId="urn:microsoft.com/office/officeart/2005/8/layout/cycle5"/>
    <dgm:cxn modelId="{104A9B8B-6059-4E87-8575-D653527B32E0}" type="presParOf" srcId="{5A640378-AE69-40C5-BF4F-50A0689BBAD3}" destId="{782AD2F7-0DB2-4F1C-B13A-C23019B3E836}" srcOrd="13" destOrd="0" presId="urn:microsoft.com/office/officeart/2005/8/layout/cycle5"/>
    <dgm:cxn modelId="{2FCE6B47-B1C4-4141-BE31-1BFF72BBD152}" type="presParOf" srcId="{5A640378-AE69-40C5-BF4F-50A0689BBAD3}" destId="{37889DEC-2466-4DA0-A31F-615D8B80A656}" srcOrd="14" destOrd="0" presId="urn:microsoft.com/office/officeart/2005/8/layout/cycle5"/>
    <dgm:cxn modelId="{EAE5B825-A792-4632-B5BD-748D53E5BEDA}" type="presParOf" srcId="{5A640378-AE69-40C5-BF4F-50A0689BBAD3}" destId="{C1B46DE6-85A3-4C58-8451-B45DAADF1D1F}" srcOrd="15" destOrd="0" presId="urn:microsoft.com/office/officeart/2005/8/layout/cycle5"/>
    <dgm:cxn modelId="{69201FB7-E107-41A5-A55F-669A0BF3DC17}" type="presParOf" srcId="{5A640378-AE69-40C5-BF4F-50A0689BBAD3}" destId="{8B1A913D-2AFF-40E2-B99E-08CE67E427CD}" srcOrd="16" destOrd="0" presId="urn:microsoft.com/office/officeart/2005/8/layout/cycle5"/>
    <dgm:cxn modelId="{5A319F5C-62CC-4438-988F-4E4EF247D1A1}" type="presParOf" srcId="{5A640378-AE69-40C5-BF4F-50A0689BBAD3}" destId="{4AF03426-DF73-44BC-A195-EA5F6D767014}"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00953-842C-4A76-AC3C-3CB0D32ABB12}">
      <dsp:nvSpPr>
        <dsp:cNvPr id="0" name=""/>
        <dsp:cNvSpPr/>
      </dsp:nvSpPr>
      <dsp:spPr>
        <a:xfrm>
          <a:off x="5821" y="63360"/>
          <a:ext cx="1739958" cy="10439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Source code</a:t>
          </a:r>
          <a:endParaRPr lang="en-US" sz="2300" kern="1200" dirty="0"/>
        </a:p>
      </dsp:txBody>
      <dsp:txXfrm>
        <a:off x="36398" y="93937"/>
        <a:ext cx="1678804" cy="982821"/>
      </dsp:txXfrm>
    </dsp:sp>
    <dsp:sp modelId="{68831083-9153-4CB4-B175-D94F3C7D35D1}">
      <dsp:nvSpPr>
        <dsp:cNvPr id="0" name=""/>
        <dsp:cNvSpPr/>
      </dsp:nvSpPr>
      <dsp:spPr>
        <a:xfrm>
          <a:off x="1919775" y="369593"/>
          <a:ext cx="368871" cy="43150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919775" y="455895"/>
        <a:ext cx="258210" cy="258905"/>
      </dsp:txXfrm>
    </dsp:sp>
    <dsp:sp modelId="{5922BA94-381D-48FC-B4F4-085F7A00335A}">
      <dsp:nvSpPr>
        <dsp:cNvPr id="0" name=""/>
        <dsp:cNvSpPr/>
      </dsp:nvSpPr>
      <dsp:spPr>
        <a:xfrm>
          <a:off x="2441763" y="63360"/>
          <a:ext cx="1739958" cy="1043975"/>
        </a:xfrm>
        <a:prstGeom prst="roundRect">
          <a:avLst>
            <a:gd name="adj" fmla="val 10000"/>
          </a:avLst>
        </a:prstGeom>
        <a:solidFill>
          <a:schemeClr val="accent4">
            <a:hueOff val="-1258748"/>
            <a:satOff val="-2797"/>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Assembler</a:t>
          </a:r>
          <a:endParaRPr lang="en-US" sz="2300" kern="1200" dirty="0"/>
        </a:p>
      </dsp:txBody>
      <dsp:txXfrm>
        <a:off x="2472340" y="93937"/>
        <a:ext cx="1678804" cy="982821"/>
      </dsp:txXfrm>
    </dsp:sp>
    <dsp:sp modelId="{F72CACB9-629B-4D3A-841B-C21597B2EA44}">
      <dsp:nvSpPr>
        <dsp:cNvPr id="0" name=""/>
        <dsp:cNvSpPr/>
      </dsp:nvSpPr>
      <dsp:spPr>
        <a:xfrm>
          <a:off x="4355717" y="369593"/>
          <a:ext cx="368871" cy="431509"/>
        </a:xfrm>
        <a:prstGeom prst="rightArrow">
          <a:avLst>
            <a:gd name="adj1" fmla="val 60000"/>
            <a:gd name="adj2" fmla="val 50000"/>
          </a:avLst>
        </a:prstGeom>
        <a:solidFill>
          <a:schemeClr val="accent4">
            <a:hueOff val="-2517496"/>
            <a:satOff val="-5593"/>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355717" y="455895"/>
        <a:ext cx="258210" cy="258905"/>
      </dsp:txXfrm>
    </dsp:sp>
    <dsp:sp modelId="{3BFE7889-CC69-4463-8C21-A47AFDB71B6A}">
      <dsp:nvSpPr>
        <dsp:cNvPr id="0" name=""/>
        <dsp:cNvSpPr/>
      </dsp:nvSpPr>
      <dsp:spPr>
        <a:xfrm>
          <a:off x="4877705" y="63360"/>
          <a:ext cx="1739958" cy="1043975"/>
        </a:xfrm>
        <a:prstGeom prst="roundRect">
          <a:avLst>
            <a:gd name="adj" fmla="val 10000"/>
          </a:avLst>
        </a:prstGeom>
        <a:solidFill>
          <a:schemeClr val="accent4">
            <a:hueOff val="-2517496"/>
            <a:satOff val="-5593"/>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Object code</a:t>
          </a:r>
          <a:endParaRPr lang="en-US" sz="2300" kern="1200" dirty="0"/>
        </a:p>
      </dsp:txBody>
      <dsp:txXfrm>
        <a:off x="4908282" y="93937"/>
        <a:ext cx="1678804" cy="982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00953-842C-4A76-AC3C-3CB0D32ABB12}">
      <dsp:nvSpPr>
        <dsp:cNvPr id="0" name=""/>
        <dsp:cNvSpPr/>
      </dsp:nvSpPr>
      <dsp:spPr>
        <a:xfrm>
          <a:off x="5821" y="63360"/>
          <a:ext cx="1739958" cy="10439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Source code</a:t>
          </a:r>
          <a:endParaRPr lang="en-US" sz="2600" kern="1200" dirty="0"/>
        </a:p>
      </dsp:txBody>
      <dsp:txXfrm>
        <a:off x="36398" y="93937"/>
        <a:ext cx="1678804" cy="982821"/>
      </dsp:txXfrm>
    </dsp:sp>
    <dsp:sp modelId="{68831083-9153-4CB4-B175-D94F3C7D35D1}">
      <dsp:nvSpPr>
        <dsp:cNvPr id="0" name=""/>
        <dsp:cNvSpPr/>
      </dsp:nvSpPr>
      <dsp:spPr>
        <a:xfrm>
          <a:off x="1919775" y="369593"/>
          <a:ext cx="368871" cy="43150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919775" y="455895"/>
        <a:ext cx="258210" cy="258905"/>
      </dsp:txXfrm>
    </dsp:sp>
    <dsp:sp modelId="{5922BA94-381D-48FC-B4F4-085F7A00335A}">
      <dsp:nvSpPr>
        <dsp:cNvPr id="0" name=""/>
        <dsp:cNvSpPr/>
      </dsp:nvSpPr>
      <dsp:spPr>
        <a:xfrm>
          <a:off x="2441763" y="63360"/>
          <a:ext cx="1739958" cy="1043975"/>
        </a:xfrm>
        <a:prstGeom prst="roundRect">
          <a:avLst>
            <a:gd name="adj" fmla="val 10000"/>
          </a:avLst>
        </a:prstGeom>
        <a:solidFill>
          <a:schemeClr val="accent4">
            <a:hueOff val="-1258748"/>
            <a:satOff val="-2797"/>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Compiler</a:t>
          </a:r>
          <a:endParaRPr lang="en-US" sz="2600" kern="1200" dirty="0"/>
        </a:p>
      </dsp:txBody>
      <dsp:txXfrm>
        <a:off x="2472340" y="93937"/>
        <a:ext cx="1678804" cy="982821"/>
      </dsp:txXfrm>
    </dsp:sp>
    <dsp:sp modelId="{F72CACB9-629B-4D3A-841B-C21597B2EA44}">
      <dsp:nvSpPr>
        <dsp:cNvPr id="0" name=""/>
        <dsp:cNvSpPr/>
      </dsp:nvSpPr>
      <dsp:spPr>
        <a:xfrm>
          <a:off x="4355717" y="369593"/>
          <a:ext cx="368871" cy="431509"/>
        </a:xfrm>
        <a:prstGeom prst="rightArrow">
          <a:avLst>
            <a:gd name="adj1" fmla="val 60000"/>
            <a:gd name="adj2" fmla="val 50000"/>
          </a:avLst>
        </a:prstGeom>
        <a:solidFill>
          <a:schemeClr val="accent4">
            <a:hueOff val="-2517496"/>
            <a:satOff val="-5593"/>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355717" y="455895"/>
        <a:ext cx="258210" cy="258905"/>
      </dsp:txXfrm>
    </dsp:sp>
    <dsp:sp modelId="{3BFE7889-CC69-4463-8C21-A47AFDB71B6A}">
      <dsp:nvSpPr>
        <dsp:cNvPr id="0" name=""/>
        <dsp:cNvSpPr/>
      </dsp:nvSpPr>
      <dsp:spPr>
        <a:xfrm>
          <a:off x="4877705" y="63360"/>
          <a:ext cx="1739958" cy="1043975"/>
        </a:xfrm>
        <a:prstGeom prst="roundRect">
          <a:avLst>
            <a:gd name="adj" fmla="val 10000"/>
          </a:avLst>
        </a:prstGeom>
        <a:solidFill>
          <a:schemeClr val="accent4">
            <a:hueOff val="-2517496"/>
            <a:satOff val="-5593"/>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machine code</a:t>
          </a:r>
          <a:endParaRPr lang="en-US" sz="2600" kern="1200" dirty="0"/>
        </a:p>
      </dsp:txBody>
      <dsp:txXfrm>
        <a:off x="4908282" y="93937"/>
        <a:ext cx="1678804" cy="982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B239F-D23B-40F1-9E3E-5310A71D4BFA}">
      <dsp:nvSpPr>
        <dsp:cNvPr id="0" name=""/>
        <dsp:cNvSpPr/>
      </dsp:nvSpPr>
      <dsp:spPr>
        <a:xfrm>
          <a:off x="3699515" y="1499"/>
          <a:ext cx="1142804" cy="742822"/>
        </a:xfrm>
        <a:prstGeom prst="roundRect">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effectLst>
                <a:outerShdw blurRad="38100" dist="38100" dir="2700000" algn="tl">
                  <a:srgbClr val="000000">
                    <a:alpha val="43137"/>
                  </a:srgbClr>
                </a:outerShdw>
              </a:effectLst>
            </a:rPr>
            <a:t>Analyzing</a:t>
          </a:r>
          <a:endParaRPr lang="en-US" sz="1000" b="1" kern="1200" dirty="0">
            <a:effectLst>
              <a:outerShdw blurRad="38100" dist="38100" dir="2700000" algn="tl">
                <a:srgbClr val="000000">
                  <a:alpha val="43137"/>
                </a:srgbClr>
              </a:outerShdw>
            </a:effectLst>
          </a:endParaRPr>
        </a:p>
      </dsp:txBody>
      <dsp:txXfrm>
        <a:off x="3735777" y="37761"/>
        <a:ext cx="1070280" cy="670298"/>
      </dsp:txXfrm>
    </dsp:sp>
    <dsp:sp modelId="{E90800D6-D68E-49BA-A8B1-A36AA114BC35}">
      <dsp:nvSpPr>
        <dsp:cNvPr id="0" name=""/>
        <dsp:cNvSpPr/>
      </dsp:nvSpPr>
      <dsp:spPr>
        <a:xfrm>
          <a:off x="2518644" y="372910"/>
          <a:ext cx="3504545" cy="3504545"/>
        </a:xfrm>
        <a:custGeom>
          <a:avLst/>
          <a:gdLst/>
          <a:ahLst/>
          <a:cxnLst/>
          <a:rect l="0" t="0" r="0" b="0"/>
          <a:pathLst>
            <a:path>
              <a:moveTo>
                <a:pt x="2467894" y="152789"/>
              </a:moveTo>
              <a:arcTo wR="1752272" hR="1752272" stAng="17646247" swAng="92573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C1F7CF6-538A-411E-AC50-2F8046B6BA0E}">
      <dsp:nvSpPr>
        <dsp:cNvPr id="0" name=""/>
        <dsp:cNvSpPr/>
      </dsp:nvSpPr>
      <dsp:spPr>
        <a:xfrm>
          <a:off x="5217028" y="877635"/>
          <a:ext cx="1142804" cy="742822"/>
        </a:xfrm>
        <a:prstGeom prst="roundRect">
          <a:avLst/>
        </a:prstGeom>
        <a:gradFill rotWithShape="0">
          <a:gsLst>
            <a:gs pos="0">
              <a:schemeClr val="accent3">
                <a:hueOff val="0"/>
                <a:satOff val="0"/>
                <a:lumOff val="0"/>
                <a:alphaOff val="0"/>
                <a:tint val="69000"/>
                <a:alpha val="100000"/>
                <a:satMod val="109000"/>
                <a:lumMod val="110000"/>
              </a:schemeClr>
            </a:gs>
            <a:gs pos="52000">
              <a:schemeClr val="accent3">
                <a:hueOff val="0"/>
                <a:satOff val="0"/>
                <a:lumOff val="0"/>
                <a:alphaOff val="0"/>
                <a:tint val="74000"/>
                <a:satMod val="100000"/>
                <a:lumMod val="104000"/>
              </a:schemeClr>
            </a:gs>
            <a:gs pos="100000">
              <a:schemeClr val="accent3">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effectLst>
                <a:outerShdw blurRad="38100" dist="38100" dir="2700000" algn="tl">
                  <a:srgbClr val="000000">
                    <a:alpha val="43137"/>
                  </a:srgbClr>
                </a:outerShdw>
              </a:effectLst>
            </a:rPr>
            <a:t>Design</a:t>
          </a:r>
          <a:endParaRPr lang="en-US" sz="1000" b="1" kern="1200" dirty="0">
            <a:effectLst>
              <a:outerShdw blurRad="38100" dist="38100" dir="2700000" algn="tl">
                <a:srgbClr val="000000">
                  <a:alpha val="43137"/>
                </a:srgbClr>
              </a:outerShdw>
            </a:effectLst>
          </a:endParaRPr>
        </a:p>
      </dsp:txBody>
      <dsp:txXfrm>
        <a:off x="5253290" y="913897"/>
        <a:ext cx="1070280" cy="670298"/>
      </dsp:txXfrm>
    </dsp:sp>
    <dsp:sp modelId="{27BABF3F-1D5D-4345-96E7-AFC6428DC0B1}">
      <dsp:nvSpPr>
        <dsp:cNvPr id="0" name=""/>
        <dsp:cNvSpPr/>
      </dsp:nvSpPr>
      <dsp:spPr>
        <a:xfrm>
          <a:off x="2518644" y="372910"/>
          <a:ext cx="3504545" cy="3504545"/>
        </a:xfrm>
        <a:custGeom>
          <a:avLst/>
          <a:gdLst/>
          <a:ahLst/>
          <a:cxnLst/>
          <a:rect l="0" t="0" r="0" b="0"/>
          <a:pathLst>
            <a:path>
              <a:moveTo>
                <a:pt x="3477180" y="1443800"/>
              </a:moveTo>
              <a:arcTo wR="1752272" hR="1752272" stAng="20991644" swAng="1216712"/>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0F9986-271F-4F5C-81C0-30AD411A4676}">
      <dsp:nvSpPr>
        <dsp:cNvPr id="0" name=""/>
        <dsp:cNvSpPr/>
      </dsp:nvSpPr>
      <dsp:spPr>
        <a:xfrm>
          <a:off x="5217028" y="2629908"/>
          <a:ext cx="1142804" cy="742822"/>
        </a:xfrm>
        <a:prstGeom prst="roundRect">
          <a:avLst/>
        </a:prstGeom>
        <a:gradFill rotWithShape="0">
          <a:gsLst>
            <a:gs pos="0">
              <a:schemeClr val="accent4">
                <a:hueOff val="0"/>
                <a:satOff val="0"/>
                <a:lumOff val="0"/>
                <a:alphaOff val="0"/>
                <a:tint val="69000"/>
                <a:alpha val="100000"/>
                <a:satMod val="109000"/>
                <a:lumMod val="110000"/>
              </a:schemeClr>
            </a:gs>
            <a:gs pos="52000">
              <a:schemeClr val="accent4">
                <a:hueOff val="0"/>
                <a:satOff val="0"/>
                <a:lumOff val="0"/>
                <a:alphaOff val="0"/>
                <a:tint val="74000"/>
                <a:satMod val="100000"/>
                <a:lumMod val="104000"/>
              </a:schemeClr>
            </a:gs>
            <a:gs pos="100000">
              <a:schemeClr val="accent4">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effectLst>
                <a:outerShdw blurRad="38100" dist="38100" dir="2700000" algn="tl">
                  <a:srgbClr val="000000">
                    <a:alpha val="43137"/>
                  </a:srgbClr>
                </a:outerShdw>
              </a:effectLst>
            </a:rPr>
            <a:t>Validation</a:t>
          </a:r>
          <a:endParaRPr lang="en-US" sz="1000" b="1" kern="1200" dirty="0">
            <a:effectLst>
              <a:outerShdw blurRad="38100" dist="38100" dir="2700000" algn="tl">
                <a:srgbClr val="000000">
                  <a:alpha val="43137"/>
                </a:srgbClr>
              </a:outerShdw>
            </a:effectLst>
          </a:endParaRPr>
        </a:p>
      </dsp:txBody>
      <dsp:txXfrm>
        <a:off x="5253290" y="2666170"/>
        <a:ext cx="1070280" cy="670298"/>
      </dsp:txXfrm>
    </dsp:sp>
    <dsp:sp modelId="{51BA671F-9430-45FE-B38B-33F70BC2328B}">
      <dsp:nvSpPr>
        <dsp:cNvPr id="0" name=""/>
        <dsp:cNvSpPr/>
      </dsp:nvSpPr>
      <dsp:spPr>
        <a:xfrm>
          <a:off x="2518644" y="372910"/>
          <a:ext cx="3504545" cy="3504545"/>
        </a:xfrm>
        <a:custGeom>
          <a:avLst/>
          <a:gdLst/>
          <a:ahLst/>
          <a:cxnLst/>
          <a:rect l="0" t="0" r="0" b="0"/>
          <a:pathLst>
            <a:path>
              <a:moveTo>
                <a:pt x="2867634" y="3103726"/>
              </a:moveTo>
              <a:arcTo wR="1752272" hR="1752272" stAng="3028018" swAng="925734"/>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7382390-C890-46D2-8CA2-DAC575D6BD89}">
      <dsp:nvSpPr>
        <dsp:cNvPr id="0" name=""/>
        <dsp:cNvSpPr/>
      </dsp:nvSpPr>
      <dsp:spPr>
        <a:xfrm>
          <a:off x="3699515" y="3506045"/>
          <a:ext cx="1142804" cy="742822"/>
        </a:xfrm>
        <a:prstGeom prst="roundRect">
          <a:avLst/>
        </a:prstGeom>
        <a:gradFill rotWithShape="0">
          <a:gsLst>
            <a:gs pos="0">
              <a:schemeClr val="accent5">
                <a:hueOff val="0"/>
                <a:satOff val="0"/>
                <a:lumOff val="0"/>
                <a:alphaOff val="0"/>
                <a:tint val="69000"/>
                <a:alpha val="100000"/>
                <a:satMod val="109000"/>
                <a:lumMod val="110000"/>
              </a:schemeClr>
            </a:gs>
            <a:gs pos="52000">
              <a:schemeClr val="accent5">
                <a:hueOff val="0"/>
                <a:satOff val="0"/>
                <a:lumOff val="0"/>
                <a:alphaOff val="0"/>
                <a:tint val="74000"/>
                <a:satMod val="100000"/>
                <a:lumMod val="104000"/>
              </a:schemeClr>
            </a:gs>
            <a:gs pos="100000">
              <a:schemeClr val="accent5">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effectLst>
                <a:outerShdw blurRad="38100" dist="38100" dir="2700000" algn="tl">
                  <a:srgbClr val="000000">
                    <a:alpha val="43137"/>
                  </a:srgbClr>
                </a:outerShdw>
              </a:effectLst>
            </a:rPr>
            <a:t>implementation</a:t>
          </a:r>
          <a:endParaRPr lang="en-US" sz="1000" b="1" kern="1200" dirty="0">
            <a:effectLst>
              <a:outerShdw blurRad="38100" dist="38100" dir="2700000" algn="tl">
                <a:srgbClr val="000000">
                  <a:alpha val="43137"/>
                </a:srgbClr>
              </a:outerShdw>
            </a:effectLst>
          </a:endParaRPr>
        </a:p>
      </dsp:txBody>
      <dsp:txXfrm>
        <a:off x="3735777" y="3542307"/>
        <a:ext cx="1070280" cy="670298"/>
      </dsp:txXfrm>
    </dsp:sp>
    <dsp:sp modelId="{81D23CB1-6A20-4756-95FC-7FD23E660C3F}">
      <dsp:nvSpPr>
        <dsp:cNvPr id="0" name=""/>
        <dsp:cNvSpPr/>
      </dsp:nvSpPr>
      <dsp:spPr>
        <a:xfrm>
          <a:off x="2518644" y="372910"/>
          <a:ext cx="3504545" cy="3504545"/>
        </a:xfrm>
        <a:custGeom>
          <a:avLst/>
          <a:gdLst/>
          <a:ahLst/>
          <a:cxnLst/>
          <a:rect l="0" t="0" r="0" b="0"/>
          <a:pathLst>
            <a:path>
              <a:moveTo>
                <a:pt x="1036651" y="3351755"/>
              </a:moveTo>
              <a:arcTo wR="1752272" hR="1752272" stAng="6846247" swAng="925734"/>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937C6D1-DB6A-43EF-ACF2-3212821D1318}">
      <dsp:nvSpPr>
        <dsp:cNvPr id="0" name=""/>
        <dsp:cNvSpPr/>
      </dsp:nvSpPr>
      <dsp:spPr>
        <a:xfrm>
          <a:off x="2182002" y="2629908"/>
          <a:ext cx="1142804" cy="742822"/>
        </a:xfrm>
        <a:prstGeom prst="roundRect">
          <a:avLst/>
        </a:prstGeom>
        <a:gradFill rotWithShape="0">
          <a:gsLst>
            <a:gs pos="0">
              <a:schemeClr val="accent6">
                <a:hueOff val="0"/>
                <a:satOff val="0"/>
                <a:lumOff val="0"/>
                <a:alphaOff val="0"/>
                <a:tint val="69000"/>
                <a:alpha val="100000"/>
                <a:satMod val="109000"/>
                <a:lumMod val="110000"/>
              </a:schemeClr>
            </a:gs>
            <a:gs pos="52000">
              <a:schemeClr val="accent6">
                <a:hueOff val="0"/>
                <a:satOff val="0"/>
                <a:lumOff val="0"/>
                <a:alphaOff val="0"/>
                <a:tint val="74000"/>
                <a:satMod val="100000"/>
                <a:lumMod val="104000"/>
              </a:schemeClr>
            </a:gs>
            <a:gs pos="100000">
              <a:schemeClr val="accent6">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effectLst>
                <a:outerShdw blurRad="38100" dist="38100" dir="2700000" algn="tl">
                  <a:srgbClr val="000000">
                    <a:alpha val="43137"/>
                  </a:srgbClr>
                </a:outerShdw>
              </a:effectLst>
            </a:rPr>
            <a:t>Testing</a:t>
          </a:r>
          <a:endParaRPr lang="en-US" sz="1000" b="1" kern="1200" dirty="0">
            <a:effectLst>
              <a:outerShdw blurRad="38100" dist="38100" dir="2700000" algn="tl">
                <a:srgbClr val="000000">
                  <a:alpha val="43137"/>
                </a:srgbClr>
              </a:outerShdw>
            </a:effectLst>
          </a:endParaRPr>
        </a:p>
      </dsp:txBody>
      <dsp:txXfrm>
        <a:off x="2218264" y="2666170"/>
        <a:ext cx="1070280" cy="670298"/>
      </dsp:txXfrm>
    </dsp:sp>
    <dsp:sp modelId="{37889DEC-2466-4DA0-A31F-615D8B80A656}">
      <dsp:nvSpPr>
        <dsp:cNvPr id="0" name=""/>
        <dsp:cNvSpPr/>
      </dsp:nvSpPr>
      <dsp:spPr>
        <a:xfrm>
          <a:off x="2518644" y="372910"/>
          <a:ext cx="3504545" cy="3504545"/>
        </a:xfrm>
        <a:custGeom>
          <a:avLst/>
          <a:gdLst/>
          <a:ahLst/>
          <a:cxnLst/>
          <a:rect l="0" t="0" r="0" b="0"/>
          <a:pathLst>
            <a:path>
              <a:moveTo>
                <a:pt x="27365" y="2060745"/>
              </a:moveTo>
              <a:arcTo wR="1752272" hR="1752272" stAng="10191644" swAng="1216712"/>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1B46DE6-85A3-4C58-8451-B45DAADF1D1F}">
      <dsp:nvSpPr>
        <dsp:cNvPr id="0" name=""/>
        <dsp:cNvSpPr/>
      </dsp:nvSpPr>
      <dsp:spPr>
        <a:xfrm>
          <a:off x="2182002" y="877635"/>
          <a:ext cx="1142804" cy="742822"/>
        </a:xfrm>
        <a:prstGeom prst="roundRect">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effectLst>
                <a:outerShdw blurRad="38100" dist="38100" dir="2700000" algn="tl">
                  <a:srgbClr val="000000">
                    <a:alpha val="43137"/>
                  </a:srgbClr>
                </a:outerShdw>
              </a:effectLst>
            </a:rPr>
            <a:t>Documentation</a:t>
          </a:r>
          <a:endParaRPr lang="en-US" sz="1000" b="1" kern="1200" dirty="0">
            <a:effectLst>
              <a:outerShdw blurRad="38100" dist="38100" dir="2700000" algn="tl">
                <a:srgbClr val="000000">
                  <a:alpha val="43137"/>
                </a:srgbClr>
              </a:outerShdw>
            </a:effectLst>
          </a:endParaRPr>
        </a:p>
      </dsp:txBody>
      <dsp:txXfrm>
        <a:off x="2218264" y="913897"/>
        <a:ext cx="1070280" cy="670298"/>
      </dsp:txXfrm>
    </dsp:sp>
    <dsp:sp modelId="{4AF03426-DF73-44BC-A195-EA5F6D767014}">
      <dsp:nvSpPr>
        <dsp:cNvPr id="0" name=""/>
        <dsp:cNvSpPr/>
      </dsp:nvSpPr>
      <dsp:spPr>
        <a:xfrm>
          <a:off x="2518644" y="372910"/>
          <a:ext cx="3504545" cy="3504545"/>
        </a:xfrm>
        <a:custGeom>
          <a:avLst/>
          <a:gdLst/>
          <a:ahLst/>
          <a:cxnLst/>
          <a:rect l="0" t="0" r="0" b="0"/>
          <a:pathLst>
            <a:path>
              <a:moveTo>
                <a:pt x="636911" y="400818"/>
              </a:moveTo>
              <a:arcTo wR="1752272" hR="1752272" stAng="13828018" swAng="92573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54300-3568-459A-8824-64659A197474}" type="datetimeFigureOut">
              <a:rPr lang="en-US" smtClean="0"/>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DA085-3231-4827-920C-40F5BF8A3642}" type="slidenum">
              <a:rPr lang="en-US" smtClean="0"/>
              <a:t>‹#›</a:t>
            </a:fld>
            <a:endParaRPr lang="en-US"/>
          </a:p>
        </p:txBody>
      </p:sp>
    </p:spTree>
    <p:extLst>
      <p:ext uri="{BB962C8B-B14F-4D97-AF65-F5344CB8AC3E}">
        <p14:creationId xmlns:p14="http://schemas.microsoft.com/office/powerpoint/2010/main" val="259419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1</a:t>
            </a:fld>
            <a:endParaRPr lang="en-US"/>
          </a:p>
        </p:txBody>
      </p:sp>
    </p:spTree>
    <p:extLst>
      <p:ext uri="{BB962C8B-B14F-4D97-AF65-F5344CB8AC3E}">
        <p14:creationId xmlns:p14="http://schemas.microsoft.com/office/powerpoint/2010/main" val="166659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10</a:t>
            </a:fld>
            <a:endParaRPr lang="en-US"/>
          </a:p>
        </p:txBody>
      </p:sp>
    </p:spTree>
    <p:extLst>
      <p:ext uri="{BB962C8B-B14F-4D97-AF65-F5344CB8AC3E}">
        <p14:creationId xmlns:p14="http://schemas.microsoft.com/office/powerpoint/2010/main" val="333898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11</a:t>
            </a:fld>
            <a:endParaRPr lang="en-US"/>
          </a:p>
        </p:txBody>
      </p:sp>
    </p:spTree>
    <p:extLst>
      <p:ext uri="{BB962C8B-B14F-4D97-AF65-F5344CB8AC3E}">
        <p14:creationId xmlns:p14="http://schemas.microsoft.com/office/powerpoint/2010/main" val="332278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12</a:t>
            </a:fld>
            <a:endParaRPr lang="en-US"/>
          </a:p>
        </p:txBody>
      </p:sp>
    </p:spTree>
    <p:extLst>
      <p:ext uri="{BB962C8B-B14F-4D97-AF65-F5344CB8AC3E}">
        <p14:creationId xmlns:p14="http://schemas.microsoft.com/office/powerpoint/2010/main" val="3841088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13</a:t>
            </a:fld>
            <a:endParaRPr lang="en-US"/>
          </a:p>
        </p:txBody>
      </p:sp>
    </p:spTree>
    <p:extLst>
      <p:ext uri="{BB962C8B-B14F-4D97-AF65-F5344CB8AC3E}">
        <p14:creationId xmlns:p14="http://schemas.microsoft.com/office/powerpoint/2010/main" val="128513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14</a:t>
            </a:fld>
            <a:endParaRPr lang="en-US"/>
          </a:p>
        </p:txBody>
      </p:sp>
    </p:spTree>
    <p:extLst>
      <p:ext uri="{BB962C8B-B14F-4D97-AF65-F5344CB8AC3E}">
        <p14:creationId xmlns:p14="http://schemas.microsoft.com/office/powerpoint/2010/main" val="4108640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DA085-3231-4827-920C-40F5BF8A3642}" type="slidenum">
              <a:rPr lang="en-US" smtClean="0"/>
              <a:t>15</a:t>
            </a:fld>
            <a:endParaRPr lang="en-US"/>
          </a:p>
        </p:txBody>
      </p:sp>
    </p:spTree>
    <p:extLst>
      <p:ext uri="{BB962C8B-B14F-4D97-AF65-F5344CB8AC3E}">
        <p14:creationId xmlns:p14="http://schemas.microsoft.com/office/powerpoint/2010/main" val="3300367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16</a:t>
            </a:fld>
            <a:endParaRPr lang="en-US"/>
          </a:p>
        </p:txBody>
      </p:sp>
    </p:spTree>
    <p:extLst>
      <p:ext uri="{BB962C8B-B14F-4D97-AF65-F5344CB8AC3E}">
        <p14:creationId xmlns:p14="http://schemas.microsoft.com/office/powerpoint/2010/main" val="356870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17</a:t>
            </a:fld>
            <a:endParaRPr lang="en-US"/>
          </a:p>
        </p:txBody>
      </p:sp>
    </p:spTree>
    <p:extLst>
      <p:ext uri="{BB962C8B-B14F-4D97-AF65-F5344CB8AC3E}">
        <p14:creationId xmlns:p14="http://schemas.microsoft.com/office/powerpoint/2010/main" val="469158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18</a:t>
            </a:fld>
            <a:endParaRPr lang="en-US"/>
          </a:p>
        </p:txBody>
      </p:sp>
    </p:spTree>
    <p:extLst>
      <p:ext uri="{BB962C8B-B14F-4D97-AF65-F5344CB8AC3E}">
        <p14:creationId xmlns:p14="http://schemas.microsoft.com/office/powerpoint/2010/main" val="2853146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19</a:t>
            </a:fld>
            <a:endParaRPr lang="en-US"/>
          </a:p>
        </p:txBody>
      </p:sp>
    </p:spTree>
    <p:extLst>
      <p:ext uri="{BB962C8B-B14F-4D97-AF65-F5344CB8AC3E}">
        <p14:creationId xmlns:p14="http://schemas.microsoft.com/office/powerpoint/2010/main" val="131768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2</a:t>
            </a:fld>
            <a:endParaRPr lang="en-US"/>
          </a:p>
        </p:txBody>
      </p:sp>
    </p:spTree>
    <p:extLst>
      <p:ext uri="{BB962C8B-B14F-4D97-AF65-F5344CB8AC3E}">
        <p14:creationId xmlns:p14="http://schemas.microsoft.com/office/powerpoint/2010/main" val="1444442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20</a:t>
            </a:fld>
            <a:endParaRPr lang="en-US"/>
          </a:p>
        </p:txBody>
      </p:sp>
    </p:spTree>
    <p:extLst>
      <p:ext uri="{BB962C8B-B14F-4D97-AF65-F5344CB8AC3E}">
        <p14:creationId xmlns:p14="http://schemas.microsoft.com/office/powerpoint/2010/main" val="1104273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21</a:t>
            </a:fld>
            <a:endParaRPr lang="en-US"/>
          </a:p>
        </p:txBody>
      </p:sp>
    </p:spTree>
    <p:extLst>
      <p:ext uri="{BB962C8B-B14F-4D97-AF65-F5344CB8AC3E}">
        <p14:creationId xmlns:p14="http://schemas.microsoft.com/office/powerpoint/2010/main" val="3624198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22</a:t>
            </a:fld>
            <a:endParaRPr lang="en-US"/>
          </a:p>
        </p:txBody>
      </p:sp>
    </p:spTree>
    <p:extLst>
      <p:ext uri="{BB962C8B-B14F-4D97-AF65-F5344CB8AC3E}">
        <p14:creationId xmlns:p14="http://schemas.microsoft.com/office/powerpoint/2010/main" val="3277948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23</a:t>
            </a:fld>
            <a:endParaRPr lang="en-US"/>
          </a:p>
        </p:txBody>
      </p:sp>
    </p:spTree>
    <p:extLst>
      <p:ext uri="{BB962C8B-B14F-4D97-AF65-F5344CB8AC3E}">
        <p14:creationId xmlns:p14="http://schemas.microsoft.com/office/powerpoint/2010/main" val="4046553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24</a:t>
            </a:fld>
            <a:endParaRPr lang="en-US"/>
          </a:p>
        </p:txBody>
      </p:sp>
    </p:spTree>
    <p:extLst>
      <p:ext uri="{BB962C8B-B14F-4D97-AF65-F5344CB8AC3E}">
        <p14:creationId xmlns:p14="http://schemas.microsoft.com/office/powerpoint/2010/main" val="3039094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25</a:t>
            </a:fld>
            <a:endParaRPr lang="en-US"/>
          </a:p>
        </p:txBody>
      </p:sp>
    </p:spTree>
    <p:extLst>
      <p:ext uri="{BB962C8B-B14F-4D97-AF65-F5344CB8AC3E}">
        <p14:creationId xmlns:p14="http://schemas.microsoft.com/office/powerpoint/2010/main" val="3567322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26</a:t>
            </a:fld>
            <a:endParaRPr lang="en-US"/>
          </a:p>
        </p:txBody>
      </p:sp>
    </p:spTree>
    <p:extLst>
      <p:ext uri="{BB962C8B-B14F-4D97-AF65-F5344CB8AC3E}">
        <p14:creationId xmlns:p14="http://schemas.microsoft.com/office/powerpoint/2010/main" val="3895774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27</a:t>
            </a:fld>
            <a:endParaRPr lang="en-US"/>
          </a:p>
        </p:txBody>
      </p:sp>
    </p:spTree>
    <p:extLst>
      <p:ext uri="{BB962C8B-B14F-4D97-AF65-F5344CB8AC3E}">
        <p14:creationId xmlns:p14="http://schemas.microsoft.com/office/powerpoint/2010/main" val="2990409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28</a:t>
            </a:fld>
            <a:endParaRPr lang="en-US"/>
          </a:p>
        </p:txBody>
      </p:sp>
    </p:spTree>
    <p:extLst>
      <p:ext uri="{BB962C8B-B14F-4D97-AF65-F5344CB8AC3E}">
        <p14:creationId xmlns:p14="http://schemas.microsoft.com/office/powerpoint/2010/main" val="715965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29</a:t>
            </a:fld>
            <a:endParaRPr lang="en-US"/>
          </a:p>
        </p:txBody>
      </p:sp>
    </p:spTree>
    <p:extLst>
      <p:ext uri="{BB962C8B-B14F-4D97-AF65-F5344CB8AC3E}">
        <p14:creationId xmlns:p14="http://schemas.microsoft.com/office/powerpoint/2010/main" val="246546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3</a:t>
            </a:fld>
            <a:endParaRPr lang="en-US"/>
          </a:p>
        </p:txBody>
      </p:sp>
    </p:spTree>
    <p:extLst>
      <p:ext uri="{BB962C8B-B14F-4D97-AF65-F5344CB8AC3E}">
        <p14:creationId xmlns:p14="http://schemas.microsoft.com/office/powerpoint/2010/main" val="279888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DA085-3231-4827-920C-40F5BF8A3642}" type="slidenum">
              <a:rPr lang="en-US" smtClean="0"/>
              <a:t>4</a:t>
            </a:fld>
            <a:endParaRPr lang="en-US"/>
          </a:p>
        </p:txBody>
      </p:sp>
    </p:spTree>
    <p:extLst>
      <p:ext uri="{BB962C8B-B14F-4D97-AF65-F5344CB8AC3E}">
        <p14:creationId xmlns:p14="http://schemas.microsoft.com/office/powerpoint/2010/main" val="307106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5</a:t>
            </a:fld>
            <a:endParaRPr lang="en-US"/>
          </a:p>
        </p:txBody>
      </p:sp>
    </p:spTree>
    <p:extLst>
      <p:ext uri="{BB962C8B-B14F-4D97-AF65-F5344CB8AC3E}">
        <p14:creationId xmlns:p14="http://schemas.microsoft.com/office/powerpoint/2010/main" val="221802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DA085-3231-4827-920C-40F5BF8A3642}" type="slidenum">
              <a:rPr lang="en-US" smtClean="0"/>
              <a:t>6</a:t>
            </a:fld>
            <a:endParaRPr lang="en-US"/>
          </a:p>
        </p:txBody>
      </p:sp>
    </p:spTree>
    <p:extLst>
      <p:ext uri="{BB962C8B-B14F-4D97-AF65-F5344CB8AC3E}">
        <p14:creationId xmlns:p14="http://schemas.microsoft.com/office/powerpoint/2010/main" val="173657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7</a:t>
            </a:fld>
            <a:endParaRPr lang="en-US"/>
          </a:p>
        </p:txBody>
      </p:sp>
    </p:spTree>
    <p:extLst>
      <p:ext uri="{BB962C8B-B14F-4D97-AF65-F5344CB8AC3E}">
        <p14:creationId xmlns:p14="http://schemas.microsoft.com/office/powerpoint/2010/main" val="391399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8</a:t>
            </a:fld>
            <a:endParaRPr lang="en-US"/>
          </a:p>
        </p:txBody>
      </p:sp>
    </p:spTree>
    <p:extLst>
      <p:ext uri="{BB962C8B-B14F-4D97-AF65-F5344CB8AC3E}">
        <p14:creationId xmlns:p14="http://schemas.microsoft.com/office/powerpoint/2010/main" val="346647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DA085-3231-4827-920C-40F5BF8A3642}" type="slidenum">
              <a:rPr lang="en-US" smtClean="0"/>
              <a:t>9</a:t>
            </a:fld>
            <a:endParaRPr lang="en-US"/>
          </a:p>
        </p:txBody>
      </p:sp>
    </p:spTree>
    <p:extLst>
      <p:ext uri="{BB962C8B-B14F-4D97-AF65-F5344CB8AC3E}">
        <p14:creationId xmlns:p14="http://schemas.microsoft.com/office/powerpoint/2010/main" val="142322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ADAFFB6-05D7-4D9E-B642-308B59601995}" type="datetimeFigureOut">
              <a:rPr lang="en-US" smtClean="0"/>
              <a:t>3/10/2021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35727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71638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3/10/2021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608048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3/10/2021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2652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ADAFFB6-05D7-4D9E-B642-308B59601995}" type="datetimeFigureOut">
              <a:rPr lang="en-US" smtClean="0"/>
              <a:t>3/10/2021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430404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DAFFB6-05D7-4D9E-B642-308B59601995}"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286318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DAFFB6-05D7-4D9E-B642-308B59601995}"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51141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AFFB6-05D7-4D9E-B642-308B59601995}"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803781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ADAFFB6-05D7-4D9E-B642-308B59601995}" type="datetimeFigureOut">
              <a:rPr lang="en-US" smtClean="0"/>
              <a:t>3/10/2021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61971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AFFB6-05D7-4D9E-B642-308B59601995}"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28020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3/10/2021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388999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DAFFB6-05D7-4D9E-B642-308B59601995}"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69689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DAFFB6-05D7-4D9E-B642-308B59601995}" type="datetimeFigureOut">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13587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DAFFB6-05D7-4D9E-B642-308B59601995}"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81531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AFFB6-05D7-4D9E-B642-308B59601995}" type="datetimeFigureOut">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59666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341614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509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DAFFB6-05D7-4D9E-B642-308B59601995}" type="datetimeFigureOut">
              <a:rPr lang="en-US" smtClean="0"/>
              <a:t>3/10/2021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13A124-768A-41B7-A445-CC0D72999897}" type="slidenum">
              <a:rPr lang="en-US" smtClean="0"/>
              <a:t>‹#›</a:t>
            </a:fld>
            <a:endParaRPr lang="en-US"/>
          </a:p>
        </p:txBody>
      </p:sp>
    </p:spTree>
    <p:extLst>
      <p:ext uri="{BB962C8B-B14F-4D97-AF65-F5344CB8AC3E}">
        <p14:creationId xmlns:p14="http://schemas.microsoft.com/office/powerpoint/2010/main" val="22670888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2036" y="637690"/>
            <a:ext cx="11578224" cy="2585340"/>
          </a:xfrm>
        </p:spPr>
        <p:txBody>
          <a:bodyPr anchor="ctr">
            <a:normAutofit/>
          </a:bodyPr>
          <a:lstStyle/>
          <a:p>
            <a:r>
              <a:rPr lang="en-US" sz="3200" b="1" dirty="0" smtClean="0">
                <a:solidFill>
                  <a:srgbClr val="FF0000"/>
                </a:solidFill>
                <a:effectLst>
                  <a:outerShdw blurRad="38100" dist="38100" dir="2700000" algn="tl">
                    <a:srgbClr val="000000">
                      <a:alpha val="43137"/>
                    </a:srgbClr>
                  </a:outerShdw>
                </a:effectLst>
                <a:latin typeface="Felix Titling" panose="04060505060202020A04" pitchFamily="82" charset="0"/>
              </a:rPr>
              <a:t/>
            </a:r>
            <a:br>
              <a:rPr lang="en-US" sz="3200" b="1" dirty="0" smtClean="0">
                <a:solidFill>
                  <a:srgbClr val="FF0000"/>
                </a:solidFill>
                <a:effectLst>
                  <a:outerShdw blurRad="38100" dist="38100" dir="2700000" algn="tl">
                    <a:srgbClr val="000000">
                      <a:alpha val="43137"/>
                    </a:srgbClr>
                  </a:outerShdw>
                </a:effectLst>
                <a:latin typeface="Felix Titling" panose="04060505060202020A04" pitchFamily="82" charset="0"/>
              </a:rPr>
            </a:br>
            <a:r>
              <a:rPr lang="en-US" sz="3200" b="1" dirty="0" smtClean="0">
                <a:solidFill>
                  <a:srgbClr val="FF0000"/>
                </a:solidFill>
                <a:effectLst>
                  <a:outerShdw blurRad="38100" dist="38100" dir="2700000" algn="tl">
                    <a:srgbClr val="000000">
                      <a:alpha val="43137"/>
                    </a:srgbClr>
                  </a:outerShdw>
                </a:effectLst>
                <a:latin typeface="Felix Titling" panose="04060505060202020A04" pitchFamily="82" charset="0"/>
              </a:rPr>
              <a:t>MIT 163 - Programming Concepts	</a:t>
            </a:r>
            <a:endParaRPr lang="en-US" sz="3200" b="1" dirty="0">
              <a:solidFill>
                <a:srgbClr val="FF0000"/>
              </a:solidFill>
              <a:effectLst>
                <a:outerShdw blurRad="38100" dist="38100" dir="2700000" algn="tl">
                  <a:srgbClr val="000000">
                    <a:alpha val="43137"/>
                  </a:srgbClr>
                </a:outerShdw>
              </a:effectLst>
              <a:latin typeface="Felix Titling" panose="04060505060202020A04" pitchFamily="82" charset="0"/>
            </a:endParaRPr>
          </a:p>
        </p:txBody>
      </p:sp>
      <p:sp>
        <p:nvSpPr>
          <p:cNvPr id="3" name="Subtitle 2"/>
          <p:cNvSpPr>
            <a:spLocks noGrp="1"/>
          </p:cNvSpPr>
          <p:nvPr>
            <p:ph type="subTitle" idx="1"/>
          </p:nvPr>
        </p:nvSpPr>
        <p:spPr>
          <a:xfrm>
            <a:off x="1740945" y="2739984"/>
            <a:ext cx="9144000" cy="1655762"/>
          </a:xfrm>
        </p:spPr>
        <p:txBody>
          <a:bodyPr>
            <a:normAutofit/>
          </a:bodyPr>
          <a:lstStyle/>
          <a:p>
            <a:endParaRPr lang="en-US" sz="4000" b="1" dirty="0" smtClean="0">
              <a:solidFill>
                <a:srgbClr val="00B0F0"/>
              </a:solidFill>
              <a:effectLst>
                <a:outerShdw blurRad="38100" dist="38100" dir="2700000" algn="tl">
                  <a:srgbClr val="000000">
                    <a:alpha val="43137"/>
                  </a:srgbClr>
                </a:outerShdw>
              </a:effectLst>
              <a:latin typeface="Arial Black" panose="020B0A04020102020204" pitchFamily="34" charset="0"/>
            </a:endParaRPr>
          </a:p>
          <a:p>
            <a:r>
              <a:rPr lang="en-US" sz="4000" b="1" dirty="0" smtClean="0">
                <a:solidFill>
                  <a:srgbClr val="0070C0"/>
                </a:solidFill>
                <a:effectLst>
                  <a:outerShdw blurRad="38100" dist="38100" dir="2700000" algn="tl">
                    <a:srgbClr val="000000">
                      <a:alpha val="43137"/>
                    </a:srgbClr>
                  </a:outerShdw>
                </a:effectLst>
              </a:rPr>
              <a:t>Chapter – 01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003" y="2771302"/>
            <a:ext cx="3864997" cy="2325532"/>
          </a:xfrm>
          <a:prstGeom prst="rect">
            <a:avLst/>
          </a:prstGeom>
        </p:spPr>
      </p:pic>
    </p:spTree>
    <p:extLst>
      <p:ext uri="{BB962C8B-B14F-4D97-AF65-F5344CB8AC3E}">
        <p14:creationId xmlns:p14="http://schemas.microsoft.com/office/powerpoint/2010/main" val="1391416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a:bodyPr>
          <a:lstStyle/>
          <a:p>
            <a:r>
              <a:rPr lang="en-US" sz="3200" dirty="0" smtClean="0">
                <a:solidFill>
                  <a:srgbClr val="FF0000"/>
                </a:solidFill>
                <a:effectLst>
                  <a:outerShdw blurRad="38100" dist="38100" dir="2700000" algn="tl">
                    <a:srgbClr val="000000">
                      <a:alpha val="43137"/>
                    </a:srgbClr>
                  </a:outerShdw>
                </a:effectLst>
              </a:rPr>
              <a:t>Assembly languages</a:t>
            </a:r>
            <a:endParaRPr lang="en-US" sz="3200"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8300" y="1358900"/>
            <a:ext cx="9296400" cy="4968795"/>
          </a:xfrm>
        </p:spPr>
      </p:pic>
      <p:cxnSp>
        <p:nvCxnSpPr>
          <p:cNvPr id="5" name="Straight Arrow Connector 4"/>
          <p:cNvCxnSpPr/>
          <p:nvPr/>
        </p:nvCxnSpPr>
        <p:spPr>
          <a:xfrm flipV="1">
            <a:off x="9607463" y="3569918"/>
            <a:ext cx="0" cy="701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793271" y="2906038"/>
            <a:ext cx="1853852" cy="6137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Machine Code</a:t>
            </a:r>
            <a:endParaRPr lang="en-US" dirty="0"/>
          </a:p>
        </p:txBody>
      </p:sp>
    </p:spTree>
    <p:extLst>
      <p:ext uri="{BB962C8B-B14F-4D97-AF65-F5344CB8AC3E}">
        <p14:creationId xmlns:p14="http://schemas.microsoft.com/office/powerpoint/2010/main" val="3913448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0" y="459573"/>
            <a:ext cx="8610600" cy="1293028"/>
          </a:xfrm>
        </p:spPr>
        <p:txBody>
          <a:bodyPr>
            <a:normAutofit/>
          </a:bodyPr>
          <a:lstStyle/>
          <a:p>
            <a:r>
              <a:rPr lang="en-US" sz="3200" dirty="0" smtClean="0">
                <a:solidFill>
                  <a:srgbClr val="FF0000"/>
                </a:solidFill>
                <a:effectLst>
                  <a:outerShdw blurRad="38100" dist="38100" dir="2700000" algn="tl">
                    <a:srgbClr val="000000">
                      <a:alpha val="43137"/>
                    </a:srgbClr>
                  </a:outerShdw>
                </a:effectLst>
              </a:rPr>
              <a:t>Higher Level Language</a:t>
            </a:r>
            <a:endParaRPr lang="en-US" sz="32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50900" y="1536700"/>
            <a:ext cx="10655300" cy="4681985"/>
          </a:xfrm>
        </p:spPr>
        <p:txBody>
          <a:bodyPr>
            <a:normAutofit/>
          </a:bodyPr>
          <a:lstStyle/>
          <a:p>
            <a:pPr algn="just"/>
            <a:r>
              <a:rPr lang="en-US" sz="2800" dirty="0"/>
              <a:t>Higher-level languages are more powerful than </a:t>
            </a:r>
            <a:r>
              <a:rPr lang="en-US" sz="2800" dirty="0" smtClean="0"/>
              <a:t>assembly language </a:t>
            </a:r>
            <a:r>
              <a:rPr lang="en-US" sz="2800" dirty="0"/>
              <a:t>and allow the programmer to work in a </a:t>
            </a:r>
            <a:r>
              <a:rPr lang="en-US" sz="2800" dirty="0" smtClean="0"/>
              <a:t>more English-like </a:t>
            </a:r>
            <a:r>
              <a:rPr lang="en-US" sz="2800" dirty="0"/>
              <a:t>environment</a:t>
            </a:r>
            <a:r>
              <a:rPr lang="en-US" sz="2800" dirty="0" smtClean="0"/>
              <a:t>.</a:t>
            </a:r>
          </a:p>
          <a:p>
            <a:pPr algn="just"/>
            <a:endParaRPr lang="en-US" sz="2800" dirty="0"/>
          </a:p>
          <a:p>
            <a:pPr algn="just"/>
            <a:r>
              <a:rPr lang="en-US" sz="2800" dirty="0"/>
              <a:t>Higher-level programming languages are divided </a:t>
            </a:r>
            <a:r>
              <a:rPr lang="en-US" sz="2800" dirty="0" smtClean="0"/>
              <a:t>into three </a:t>
            </a:r>
            <a:r>
              <a:rPr lang="en-US" sz="2800" dirty="0"/>
              <a:t>"</a:t>
            </a:r>
            <a:r>
              <a:rPr lang="en-US" sz="2800" dirty="0" smtClean="0"/>
              <a:t>generations," each more powerful than the last:</a:t>
            </a:r>
          </a:p>
          <a:p>
            <a:pPr algn="just"/>
            <a:endParaRPr lang="en-US" sz="2800" dirty="0" smtClean="0"/>
          </a:p>
          <a:p>
            <a:pPr lvl="1" algn="just"/>
            <a:r>
              <a:rPr lang="en-US" sz="2800" dirty="0" smtClean="0">
                <a:solidFill>
                  <a:srgbClr val="0070C0"/>
                </a:solidFill>
              </a:rPr>
              <a:t> Third-generation </a:t>
            </a:r>
            <a:r>
              <a:rPr lang="en-US" sz="2800" dirty="0">
                <a:solidFill>
                  <a:srgbClr val="0070C0"/>
                </a:solidFill>
              </a:rPr>
              <a:t>languages</a:t>
            </a:r>
          </a:p>
          <a:p>
            <a:pPr lvl="1" algn="just"/>
            <a:r>
              <a:rPr lang="en-US" sz="2800" dirty="0" smtClean="0">
                <a:solidFill>
                  <a:srgbClr val="0070C0"/>
                </a:solidFill>
              </a:rPr>
              <a:t> </a:t>
            </a:r>
            <a:r>
              <a:rPr lang="en-US" sz="2800" dirty="0">
                <a:solidFill>
                  <a:srgbClr val="0070C0"/>
                </a:solidFill>
              </a:rPr>
              <a:t>Fourth-generation languages</a:t>
            </a:r>
          </a:p>
          <a:p>
            <a:pPr lvl="1" algn="just"/>
            <a:r>
              <a:rPr lang="en-US" sz="2800" dirty="0" smtClean="0">
                <a:solidFill>
                  <a:srgbClr val="0070C0"/>
                </a:solidFill>
              </a:rPr>
              <a:t> </a:t>
            </a:r>
            <a:r>
              <a:rPr lang="en-US" sz="2800" dirty="0">
                <a:solidFill>
                  <a:srgbClr val="0070C0"/>
                </a:solidFill>
              </a:rPr>
              <a:t>Fifth-generation languages</a:t>
            </a:r>
          </a:p>
        </p:txBody>
      </p:sp>
      <p:pic>
        <p:nvPicPr>
          <p:cNvPr id="4098" name="Picture 2" descr="Code Snippet of Input matrix and display using JAVA | Coding, Java  programming, Java programming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101" y="4133589"/>
            <a:ext cx="4341312" cy="255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891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effectLst>
                  <a:outerShdw blurRad="38100" dist="38100" dir="2700000" algn="tl">
                    <a:srgbClr val="000000">
                      <a:alpha val="43137"/>
                    </a:srgbClr>
                  </a:outerShdw>
                </a:effectLst>
              </a:rPr>
              <a:t>Programming Language Approaches</a:t>
            </a:r>
            <a:endParaRPr lang="en-US" sz="32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200" dirty="0" smtClean="0">
                <a:effectLst>
                  <a:outerShdw blurRad="38100" dist="38100" dir="2700000" algn="tl">
                    <a:srgbClr val="000000">
                      <a:alpha val="43137"/>
                    </a:srgbClr>
                  </a:outerShdw>
                </a:effectLst>
              </a:rPr>
              <a:t>Structured Oriented approach.</a:t>
            </a:r>
          </a:p>
          <a:p>
            <a:endParaRPr lang="en-US" sz="3200" dirty="0" smtClean="0">
              <a:effectLst>
                <a:outerShdw blurRad="38100" dist="38100" dir="2700000" algn="tl">
                  <a:srgbClr val="000000">
                    <a:alpha val="43137"/>
                  </a:srgbClr>
                </a:outerShdw>
              </a:effectLst>
            </a:endParaRPr>
          </a:p>
          <a:p>
            <a:r>
              <a:rPr lang="en-US" sz="3200" dirty="0" smtClean="0">
                <a:effectLst>
                  <a:outerShdw blurRad="38100" dist="38100" dir="2700000" algn="tl">
                    <a:srgbClr val="000000">
                      <a:alpha val="43137"/>
                    </a:srgbClr>
                  </a:outerShdw>
                </a:effectLst>
              </a:rPr>
              <a:t>Object – Oriented approach.</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9554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p:spPr>
        <p:txBody>
          <a:bodyPr>
            <a:normAutofit/>
          </a:bodyPr>
          <a:lstStyle/>
          <a:p>
            <a:r>
              <a:rPr lang="en-US" sz="3200" dirty="0" smtClean="0">
                <a:solidFill>
                  <a:srgbClr val="FF0000"/>
                </a:solidFill>
                <a:effectLst>
                  <a:outerShdw blurRad="38100" dist="38100" dir="2700000" algn="tl">
                    <a:srgbClr val="000000">
                      <a:alpha val="43137"/>
                    </a:srgbClr>
                  </a:outerShdw>
                </a:effectLst>
              </a:rPr>
              <a:t>Structured Programming </a:t>
            </a:r>
            <a:endParaRPr lang="en-US" sz="32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25600"/>
            <a:ext cx="10515600" cy="4351338"/>
          </a:xfrm>
        </p:spPr>
        <p:txBody>
          <a:bodyPr/>
          <a:lstStyle/>
          <a:p>
            <a:pPr algn="just"/>
            <a:r>
              <a:rPr lang="en-US" dirty="0" smtClean="0"/>
              <a:t>Structure programming uses top down model where developers map overall program structure into separate subsections (modules) from top to bottom.</a:t>
            </a:r>
          </a:p>
          <a:p>
            <a:pPr algn="just"/>
            <a:r>
              <a:rPr lang="en-US" dirty="0" smtClean="0"/>
              <a:t>Examples of structured programming languages are , PASCAL, FORTRAN, and C.</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96" t="13519" r="2962" b="9814"/>
          <a:stretch/>
        </p:blipFill>
        <p:spPr>
          <a:xfrm>
            <a:off x="2781299" y="3309938"/>
            <a:ext cx="7734301" cy="3200400"/>
          </a:xfrm>
          <a:prstGeom prst="rect">
            <a:avLst/>
          </a:prstGeom>
        </p:spPr>
      </p:pic>
    </p:spTree>
    <p:extLst>
      <p:ext uri="{BB962C8B-B14F-4D97-AF65-F5344CB8AC3E}">
        <p14:creationId xmlns:p14="http://schemas.microsoft.com/office/powerpoint/2010/main" val="1211205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235" y="395366"/>
            <a:ext cx="8085901" cy="1293028"/>
          </a:xfrm>
        </p:spPr>
        <p:txBody>
          <a:bodyPr>
            <a:normAutofit/>
          </a:bodyPr>
          <a:lstStyle/>
          <a:p>
            <a:r>
              <a:rPr lang="en-US" sz="2800" dirty="0" smtClean="0">
                <a:solidFill>
                  <a:srgbClr val="FF0000"/>
                </a:solidFill>
                <a:effectLst>
                  <a:outerShdw blurRad="38100" dist="38100" dir="2700000" algn="tl">
                    <a:srgbClr val="000000">
                      <a:alpha val="43137"/>
                    </a:srgbClr>
                  </a:outerShdw>
                </a:effectLst>
              </a:rPr>
              <a:t>Object – Oriented Programming</a:t>
            </a:r>
            <a:endParaRPr lang="en-US" sz="2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06408" y="1688394"/>
            <a:ext cx="11269691" cy="4763206"/>
          </a:xfrm>
        </p:spPr>
        <p:txBody>
          <a:bodyPr>
            <a:normAutofit/>
          </a:bodyPr>
          <a:lstStyle/>
          <a:p>
            <a:pPr algn="just"/>
            <a:r>
              <a:rPr lang="en-US" sz="2800" dirty="0" smtClean="0"/>
              <a:t>The object - oriented approach refers to a special type of programming approach that combines data with functions to create </a:t>
            </a:r>
            <a:r>
              <a:rPr lang="en-US" sz="2800" dirty="0" smtClean="0">
                <a:solidFill>
                  <a:srgbClr val="00B050"/>
                </a:solidFill>
              </a:rPr>
              <a:t>objects.</a:t>
            </a:r>
          </a:p>
          <a:p>
            <a:pPr algn="just"/>
            <a:r>
              <a:rPr lang="en-US" sz="2800" dirty="0" smtClean="0">
                <a:solidFill>
                  <a:srgbClr val="FF0000"/>
                </a:solidFill>
              </a:rPr>
              <a:t>Examples : - Java, C#, Visual basic and C++.</a:t>
            </a:r>
            <a:endParaRPr lang="en-US" sz="28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236" y="4100513"/>
            <a:ext cx="3780601" cy="14112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91" y="4001293"/>
            <a:ext cx="2847975" cy="16097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2416" y="3899790"/>
            <a:ext cx="3404393" cy="1812729"/>
          </a:xfrm>
          <a:prstGeom prst="rect">
            <a:avLst/>
          </a:prstGeom>
        </p:spPr>
      </p:pic>
    </p:spTree>
    <p:extLst>
      <p:ext uri="{BB962C8B-B14F-4D97-AF65-F5344CB8AC3E}">
        <p14:creationId xmlns:p14="http://schemas.microsoft.com/office/powerpoint/2010/main" val="3759319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590" y="362913"/>
            <a:ext cx="8610600" cy="1293028"/>
          </a:xfrm>
        </p:spPr>
        <p:txBody>
          <a:bodyPr>
            <a:normAutofit/>
          </a:bodyPr>
          <a:lstStyle/>
          <a:p>
            <a:pPr algn="ctr"/>
            <a:r>
              <a:rPr lang="en-US" sz="3200" dirty="0" smtClean="0">
                <a:solidFill>
                  <a:srgbClr val="FF0000"/>
                </a:solidFill>
                <a:effectLst>
                  <a:outerShdw blurRad="38100" dist="38100" dir="2700000" algn="tl">
                    <a:srgbClr val="000000">
                      <a:alpha val="43137"/>
                    </a:srgbClr>
                  </a:outerShdw>
                </a:effectLst>
              </a:rPr>
              <a:t>Translators</a:t>
            </a:r>
            <a:endParaRPr lang="en-US" sz="32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48222" y="1655941"/>
            <a:ext cx="10820400" cy="4024125"/>
          </a:xfrm>
        </p:spPr>
        <p:txBody>
          <a:bodyPr>
            <a:normAutofit/>
          </a:bodyPr>
          <a:lstStyle/>
          <a:p>
            <a:pPr algn="just"/>
            <a:r>
              <a:rPr lang="en-US" sz="2800" dirty="0"/>
              <a:t>A translator is a </a:t>
            </a:r>
            <a:r>
              <a:rPr lang="en-US" sz="2800" b="1" dirty="0"/>
              <a:t>programming language processor</a:t>
            </a:r>
            <a:r>
              <a:rPr lang="en-US" sz="2800" dirty="0"/>
              <a:t> that converts a </a:t>
            </a:r>
            <a:r>
              <a:rPr lang="en-US" sz="2800" b="1" dirty="0"/>
              <a:t>computer program</a:t>
            </a:r>
            <a:r>
              <a:rPr lang="en-US" sz="2800" dirty="0"/>
              <a:t> from one language to another. </a:t>
            </a:r>
            <a:endParaRPr lang="en-US" sz="2800" dirty="0" smtClean="0"/>
          </a:p>
          <a:p>
            <a:pPr algn="just"/>
            <a:r>
              <a:rPr lang="en-US" sz="2800" dirty="0" smtClean="0"/>
              <a:t>It </a:t>
            </a:r>
            <a:r>
              <a:rPr lang="en-US" sz="2800" dirty="0"/>
              <a:t>takes a program written in source code and converts it into machine code. It discovers and identifies the error during translation.</a:t>
            </a:r>
          </a:p>
        </p:txBody>
      </p:sp>
      <p:pic>
        <p:nvPicPr>
          <p:cNvPr id="5122" name="Picture 2" descr="Language translators types - VidyaGyaan"/>
          <p:cNvPicPr>
            <a:picLocks noChangeAspect="1" noChangeArrowheads="1"/>
          </p:cNvPicPr>
          <p:nvPr/>
        </p:nvPicPr>
        <p:blipFill rotWithShape="1">
          <a:blip r:embed="rId3">
            <a:extLst>
              <a:ext uri="{28A0092B-C50C-407E-A947-70E740481C1C}">
                <a14:useLocalDpi xmlns:a14="http://schemas.microsoft.com/office/drawing/2010/main" val="0"/>
              </a:ext>
            </a:extLst>
          </a:blip>
          <a:srcRect b="22269"/>
          <a:stretch/>
        </p:blipFill>
        <p:spPr bwMode="auto">
          <a:xfrm>
            <a:off x="4562704" y="4001444"/>
            <a:ext cx="5843074" cy="258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050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001" y="286471"/>
            <a:ext cx="8610600" cy="1293028"/>
          </a:xfrm>
        </p:spPr>
        <p:txBody>
          <a:bodyPr>
            <a:normAutofit/>
          </a:bodyPr>
          <a:lstStyle/>
          <a:p>
            <a:pPr algn="ctr"/>
            <a:r>
              <a:rPr lang="en-US" sz="3200" dirty="0" smtClean="0">
                <a:solidFill>
                  <a:srgbClr val="FF0000"/>
                </a:solidFill>
                <a:effectLst>
                  <a:outerShdw blurRad="38100" dist="38100" dir="2700000" algn="tl">
                    <a:srgbClr val="000000">
                      <a:alpha val="43137"/>
                    </a:srgbClr>
                  </a:outerShdw>
                </a:effectLst>
              </a:rPr>
              <a:t>Translators</a:t>
            </a:r>
            <a:endParaRPr lang="en-US" sz="32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10852" y="1680993"/>
            <a:ext cx="10820400" cy="4024125"/>
          </a:xfrm>
        </p:spPr>
        <p:txBody>
          <a:bodyPr/>
          <a:lstStyle/>
          <a:p>
            <a:pPr marL="0" indent="0">
              <a:buNone/>
            </a:pPr>
            <a:r>
              <a:rPr lang="en-US" b="1" dirty="0" smtClean="0">
                <a:solidFill>
                  <a:srgbClr val="FF0000"/>
                </a:solidFill>
              </a:rPr>
              <a:t>1. ASSEMBLER</a:t>
            </a:r>
          </a:p>
          <a:p>
            <a:pPr algn="just"/>
            <a:r>
              <a:rPr lang="en-US" sz="3200" dirty="0"/>
              <a:t>Assembly language is converted into </a:t>
            </a:r>
            <a:r>
              <a:rPr lang="en-US" sz="3200" dirty="0" smtClean="0"/>
              <a:t>executable machine </a:t>
            </a:r>
            <a:r>
              <a:rPr lang="en-US" sz="3200" dirty="0"/>
              <a:t>code by a utility program referred to </a:t>
            </a:r>
            <a:r>
              <a:rPr lang="en-US" sz="3200" dirty="0" smtClean="0"/>
              <a:t>as an </a:t>
            </a:r>
            <a:r>
              <a:rPr lang="en-US" sz="3200" b="1" dirty="0"/>
              <a:t>assembler</a:t>
            </a:r>
            <a:r>
              <a:rPr lang="en-US" sz="3200" dirty="0"/>
              <a:t>.</a:t>
            </a:r>
          </a:p>
          <a:p>
            <a:pPr algn="just"/>
            <a:r>
              <a:rPr lang="en-US" sz="3200" dirty="0" smtClean="0"/>
              <a:t>An </a:t>
            </a:r>
            <a:r>
              <a:rPr lang="en-US" sz="3200" b="1" dirty="0"/>
              <a:t>assembler </a:t>
            </a:r>
            <a:r>
              <a:rPr lang="en-US" sz="3200" dirty="0"/>
              <a:t>creates </a:t>
            </a:r>
            <a:r>
              <a:rPr lang="en-US" sz="3200" dirty="0" smtClean="0"/>
              <a:t>object code </a:t>
            </a:r>
            <a:r>
              <a:rPr lang="en-US" sz="3200" dirty="0"/>
              <a:t>by </a:t>
            </a:r>
            <a:r>
              <a:rPr lang="en-US" sz="3200" dirty="0" smtClean="0"/>
              <a:t>translating assembly </a:t>
            </a:r>
            <a:r>
              <a:rPr lang="en-US" sz="3200" dirty="0"/>
              <a:t>language instructions into </a:t>
            </a:r>
            <a:r>
              <a:rPr lang="en-US" sz="3200" dirty="0" smtClean="0"/>
              <a:t>object codes.</a:t>
            </a:r>
          </a:p>
          <a:p>
            <a:pPr algn="just"/>
            <a:endParaRPr lang="en-US" sz="3200" dirty="0"/>
          </a:p>
        </p:txBody>
      </p:sp>
      <p:graphicFrame>
        <p:nvGraphicFramePr>
          <p:cNvPr id="4" name="Diagram 3"/>
          <p:cNvGraphicFramePr/>
          <p:nvPr>
            <p:extLst>
              <p:ext uri="{D42A27DB-BD31-4B8C-83A1-F6EECF244321}">
                <p14:modId xmlns:p14="http://schemas.microsoft.com/office/powerpoint/2010/main" val="1825274732"/>
              </p:ext>
            </p:extLst>
          </p:nvPr>
        </p:nvGraphicFramePr>
        <p:xfrm>
          <a:off x="2470411" y="5047990"/>
          <a:ext cx="6623485" cy="117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3479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433" y="281772"/>
            <a:ext cx="8610600" cy="1293028"/>
          </a:xfrm>
        </p:spPr>
        <p:txBody>
          <a:bodyPr>
            <a:normAutofit/>
          </a:bodyPr>
          <a:lstStyle/>
          <a:p>
            <a:r>
              <a:rPr lang="en-US" sz="3200" dirty="0">
                <a:solidFill>
                  <a:srgbClr val="FF0000"/>
                </a:solidFill>
                <a:effectLst>
                  <a:outerShdw blurRad="38100" dist="38100" dir="2700000" algn="tl">
                    <a:srgbClr val="000000">
                      <a:alpha val="43137"/>
                    </a:srgbClr>
                  </a:outerShdw>
                </a:effectLst>
              </a:rPr>
              <a:t>Translators</a:t>
            </a:r>
          </a:p>
        </p:txBody>
      </p:sp>
      <p:sp>
        <p:nvSpPr>
          <p:cNvPr id="3" name="Content Placeholder 2"/>
          <p:cNvSpPr>
            <a:spLocks noGrp="1"/>
          </p:cNvSpPr>
          <p:nvPr>
            <p:ph idx="1"/>
          </p:nvPr>
        </p:nvSpPr>
        <p:spPr>
          <a:xfrm>
            <a:off x="457200" y="1574800"/>
            <a:ext cx="11049000" cy="4643885"/>
          </a:xfrm>
        </p:spPr>
        <p:txBody>
          <a:bodyPr>
            <a:normAutofit fontScale="92500" lnSpcReduction="10000"/>
          </a:bodyPr>
          <a:lstStyle/>
          <a:p>
            <a:pPr marL="0" indent="0" algn="just">
              <a:buNone/>
            </a:pPr>
            <a:r>
              <a:rPr lang="en-US" sz="2800" dirty="0">
                <a:solidFill>
                  <a:srgbClr val="FF0000"/>
                </a:solidFill>
                <a:effectLst>
                  <a:outerShdw blurRad="38100" dist="38100" dir="2700000" algn="tl">
                    <a:srgbClr val="000000">
                      <a:alpha val="43137"/>
                    </a:srgbClr>
                  </a:outerShdw>
                </a:effectLst>
              </a:rPr>
              <a:t>2</a:t>
            </a:r>
            <a:r>
              <a:rPr lang="en-US" sz="2800" dirty="0" smtClean="0">
                <a:solidFill>
                  <a:srgbClr val="FF0000"/>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Compiler</a:t>
            </a:r>
            <a:endParaRPr lang="en-US" sz="2800" b="1" dirty="0" smtClean="0"/>
          </a:p>
          <a:p>
            <a:pPr algn="just"/>
            <a:endParaRPr lang="en-US" sz="2800" dirty="0" smtClean="0"/>
          </a:p>
          <a:p>
            <a:pPr algn="just"/>
            <a:r>
              <a:rPr lang="en-US" sz="2900" dirty="0" smtClean="0"/>
              <a:t>A compiler is a programs </a:t>
            </a:r>
            <a:r>
              <a:rPr lang="en-US" sz="2900" dirty="0"/>
              <a:t>that translate source code from a high-level programming language to a lower level language (e.g., assembly language, object code, or machine code) to create an executable program.</a:t>
            </a:r>
          </a:p>
          <a:p>
            <a:pPr marL="0" indent="0" algn="just">
              <a:buNone/>
            </a:pPr>
            <a:endParaRPr lang="en-US" sz="2800" dirty="0"/>
          </a:p>
          <a:p>
            <a:pPr algn="just"/>
            <a:r>
              <a:rPr lang="en-US" sz="2800" dirty="0" smtClean="0"/>
              <a:t>Examples </a:t>
            </a:r>
            <a:r>
              <a:rPr lang="en-US" sz="2800" dirty="0"/>
              <a:t>of Programming Languages </a:t>
            </a:r>
            <a:r>
              <a:rPr lang="en-US" sz="2800" dirty="0" smtClean="0"/>
              <a:t>Using compiler </a:t>
            </a:r>
            <a:r>
              <a:rPr lang="en-US" sz="2800" dirty="0"/>
              <a:t>:</a:t>
            </a:r>
          </a:p>
          <a:p>
            <a:pPr lvl="1" algn="just"/>
            <a:r>
              <a:rPr lang="en-US" sz="2800" dirty="0" smtClean="0"/>
              <a:t>C</a:t>
            </a:r>
            <a:endParaRPr lang="en-US" sz="2800" dirty="0"/>
          </a:p>
          <a:p>
            <a:pPr lvl="1" algn="just"/>
            <a:r>
              <a:rPr lang="en-US" sz="2800" dirty="0" smtClean="0"/>
              <a:t>C</a:t>
            </a:r>
            <a:r>
              <a:rPr lang="en-US" sz="2800" dirty="0"/>
              <a:t>++ </a:t>
            </a:r>
            <a:endParaRPr lang="en-US" sz="2800" dirty="0" smtClean="0"/>
          </a:p>
          <a:p>
            <a:pPr lvl="1" algn="just"/>
            <a:r>
              <a:rPr lang="en-US" sz="2800" dirty="0" smtClean="0"/>
              <a:t>JAVA etc</a:t>
            </a:r>
            <a:r>
              <a:rPr lang="en-US" sz="2800" dirty="0"/>
              <a:t>.</a:t>
            </a:r>
          </a:p>
        </p:txBody>
      </p:sp>
      <p:graphicFrame>
        <p:nvGraphicFramePr>
          <p:cNvPr id="4" name="Diagram 3"/>
          <p:cNvGraphicFramePr/>
          <p:nvPr>
            <p:extLst>
              <p:ext uri="{D42A27DB-BD31-4B8C-83A1-F6EECF244321}">
                <p14:modId xmlns:p14="http://schemas.microsoft.com/office/powerpoint/2010/main" val="684433996"/>
              </p:ext>
            </p:extLst>
          </p:nvPr>
        </p:nvGraphicFramePr>
        <p:xfrm>
          <a:off x="3484323" y="5323563"/>
          <a:ext cx="6623485" cy="117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9407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198" y="1388997"/>
            <a:ext cx="11087100" cy="4491485"/>
          </a:xfrm>
        </p:spPr>
        <p:txBody>
          <a:bodyPr>
            <a:normAutofit lnSpcReduction="10000"/>
          </a:bodyPr>
          <a:lstStyle/>
          <a:p>
            <a:pPr marL="0" indent="0" algn="just">
              <a:buNone/>
            </a:pPr>
            <a:r>
              <a:rPr lang="en-US" sz="2800" dirty="0" smtClean="0">
                <a:solidFill>
                  <a:srgbClr val="FF0000"/>
                </a:solidFill>
                <a:effectLst>
                  <a:outerShdw blurRad="38100" dist="38100" dir="2700000" algn="tl">
                    <a:srgbClr val="000000">
                      <a:alpha val="43137"/>
                    </a:srgbClr>
                  </a:outerShdw>
                </a:effectLst>
              </a:rPr>
              <a:t>3. Interpreter</a:t>
            </a:r>
            <a:endParaRPr lang="en-US" sz="2800" dirty="0" smtClean="0"/>
          </a:p>
          <a:p>
            <a:pPr algn="just"/>
            <a:r>
              <a:rPr lang="en-US" sz="2800" dirty="0" smtClean="0"/>
              <a:t>Interpreters </a:t>
            </a:r>
            <a:r>
              <a:rPr lang="en-US" sz="2800" dirty="0"/>
              <a:t>translate source code </a:t>
            </a:r>
            <a:r>
              <a:rPr lang="en-US" sz="2800" dirty="0" smtClean="0"/>
              <a:t>into machine </a:t>
            </a:r>
            <a:r>
              <a:rPr lang="en-US" sz="2800" dirty="0"/>
              <a:t>language while a program </a:t>
            </a:r>
            <a:r>
              <a:rPr lang="en-US" sz="2800" dirty="0" smtClean="0"/>
              <a:t>is running</a:t>
            </a:r>
            <a:r>
              <a:rPr lang="en-US" sz="2800" dirty="0"/>
              <a:t>, one line at a time, unlike compiler</a:t>
            </a:r>
            <a:r>
              <a:rPr lang="en-US" sz="2800" dirty="0" smtClean="0"/>
              <a:t>, which </a:t>
            </a:r>
            <a:r>
              <a:rPr lang="en-US" sz="2800" dirty="0"/>
              <a:t>processes everything at once. </a:t>
            </a:r>
            <a:endParaRPr lang="en-US" sz="2800" dirty="0" smtClean="0"/>
          </a:p>
          <a:p>
            <a:pPr algn="just"/>
            <a:r>
              <a:rPr lang="en-US" sz="2800" dirty="0" smtClean="0"/>
              <a:t>In this case </a:t>
            </a:r>
            <a:r>
              <a:rPr lang="en-US" sz="2800" dirty="0"/>
              <a:t>a single line is executed at a time. It </a:t>
            </a:r>
            <a:r>
              <a:rPr lang="en-US" sz="2800" dirty="0" smtClean="0"/>
              <a:t>is time </a:t>
            </a:r>
            <a:r>
              <a:rPr lang="en-US" sz="2800" dirty="0"/>
              <a:t>consuming.</a:t>
            </a:r>
          </a:p>
          <a:p>
            <a:pPr algn="just"/>
            <a:r>
              <a:rPr lang="en-US" sz="2800" dirty="0" smtClean="0"/>
              <a:t>Examples </a:t>
            </a:r>
            <a:r>
              <a:rPr lang="en-US" sz="2800" dirty="0"/>
              <a:t>of Programming Languages </a:t>
            </a:r>
            <a:r>
              <a:rPr lang="en-US" sz="2800" dirty="0" smtClean="0"/>
              <a:t>Using Interpreter </a:t>
            </a:r>
            <a:r>
              <a:rPr lang="en-US" sz="2800" dirty="0"/>
              <a:t>:</a:t>
            </a:r>
          </a:p>
          <a:p>
            <a:pPr lvl="1" algn="just"/>
            <a:r>
              <a:rPr lang="en-US" sz="2800" dirty="0" smtClean="0"/>
              <a:t>Lisp</a:t>
            </a:r>
            <a:endParaRPr lang="en-US" sz="2800" dirty="0"/>
          </a:p>
          <a:p>
            <a:pPr lvl="1" algn="just"/>
            <a:r>
              <a:rPr lang="en-US" sz="2800" dirty="0" smtClean="0"/>
              <a:t>BASIC</a:t>
            </a:r>
          </a:p>
          <a:p>
            <a:pPr lvl="1" algn="just"/>
            <a:r>
              <a:rPr lang="en-US" sz="2800" dirty="0" smtClean="0"/>
              <a:t>JAVA</a:t>
            </a:r>
            <a:endParaRPr lang="en-US" sz="2800" dirty="0"/>
          </a:p>
        </p:txBody>
      </p:sp>
      <p:sp>
        <p:nvSpPr>
          <p:cNvPr id="4" name="Title 1"/>
          <p:cNvSpPr>
            <a:spLocks noGrp="1"/>
          </p:cNvSpPr>
          <p:nvPr>
            <p:ph type="title"/>
          </p:nvPr>
        </p:nvSpPr>
        <p:spPr>
          <a:xfrm>
            <a:off x="6718300" y="275073"/>
            <a:ext cx="4787900" cy="1293812"/>
          </a:xfrm>
        </p:spPr>
        <p:txBody>
          <a:bodyPr>
            <a:normAutofit/>
          </a:bodyPr>
          <a:lstStyle/>
          <a:p>
            <a:r>
              <a:rPr lang="en-US" sz="3200" dirty="0">
                <a:solidFill>
                  <a:srgbClr val="FF0000"/>
                </a:solidFill>
                <a:effectLst>
                  <a:outerShdw blurRad="38100" dist="38100" dir="2700000" algn="tl">
                    <a:srgbClr val="000000">
                      <a:alpha val="43137"/>
                    </a:srgbClr>
                  </a:outerShdw>
                </a:effectLst>
              </a:rPr>
              <a:t>Translators</a:t>
            </a:r>
          </a:p>
        </p:txBody>
      </p:sp>
      <p:pic>
        <p:nvPicPr>
          <p:cNvPr id="6148" name="Picture 4" descr="Compiler vs Interpreter: Complete Difference Between Compiler and  Interpr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011" y="4291261"/>
            <a:ext cx="5506189" cy="239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836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effectLst>
                  <a:outerShdw blurRad="38100" dist="38100" dir="2700000" algn="tl">
                    <a:srgbClr val="000000">
                      <a:alpha val="43137"/>
                    </a:srgbClr>
                  </a:outerShdw>
                </a:effectLst>
              </a:rPr>
              <a:t>Source Code</a:t>
            </a:r>
            <a:endParaRPr lang="en-US" sz="36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400" dirty="0"/>
              <a:t>Source Code is In the form of Text.</a:t>
            </a:r>
          </a:p>
          <a:p>
            <a:r>
              <a:rPr lang="en-US" sz="2400" dirty="0" smtClean="0"/>
              <a:t> </a:t>
            </a:r>
            <a:r>
              <a:rPr lang="en-US" sz="2400" dirty="0"/>
              <a:t>Source Code is Human Readable.</a:t>
            </a:r>
          </a:p>
          <a:p>
            <a:r>
              <a:rPr lang="en-US" sz="2400" dirty="0" smtClean="0"/>
              <a:t> </a:t>
            </a:r>
            <a:r>
              <a:rPr lang="en-US" sz="2400" dirty="0"/>
              <a:t>Source Code is Generated by </a:t>
            </a:r>
            <a:r>
              <a:rPr lang="en-US" sz="2400" dirty="0" smtClean="0"/>
              <a:t>Human.(programmer)</a:t>
            </a:r>
            <a:endParaRPr lang="en-US" sz="2400" dirty="0"/>
          </a:p>
          <a:p>
            <a:r>
              <a:rPr lang="en-US" sz="2400" dirty="0" smtClean="0"/>
              <a:t> </a:t>
            </a:r>
            <a:r>
              <a:rPr lang="en-US" sz="2400" dirty="0"/>
              <a:t>Source Code is Input Given to Compiler.</a:t>
            </a:r>
          </a:p>
        </p:txBody>
      </p:sp>
    </p:spTree>
    <p:extLst>
      <p:ext uri="{BB962C8B-B14F-4D97-AF65-F5344CB8AC3E}">
        <p14:creationId xmlns:p14="http://schemas.microsoft.com/office/powerpoint/2010/main" val="2042827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277" y="388592"/>
            <a:ext cx="8610600" cy="1293028"/>
          </a:xfrm>
        </p:spPr>
        <p:txBody>
          <a:bodyPr/>
          <a:lstStyle/>
          <a:p>
            <a:r>
              <a:rPr lang="en-US" dirty="0" smtClean="0">
                <a:solidFill>
                  <a:srgbClr val="FF0000"/>
                </a:solidFill>
                <a:effectLst>
                  <a:outerShdw blurRad="38100" dist="38100" dir="2700000" algn="tl">
                    <a:srgbClr val="000000">
                      <a:alpha val="43137"/>
                    </a:srgbClr>
                  </a:outerShdw>
                </a:effectLst>
              </a:rPr>
              <a:t>Topics</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3587" y="1893935"/>
            <a:ext cx="10820400" cy="4024125"/>
          </a:xfrm>
        </p:spPr>
        <p:style>
          <a:lnRef idx="2">
            <a:schemeClr val="accent1"/>
          </a:lnRef>
          <a:fillRef idx="1">
            <a:schemeClr val="lt1"/>
          </a:fillRef>
          <a:effectRef idx="0">
            <a:schemeClr val="accent1"/>
          </a:effectRef>
          <a:fontRef idx="minor">
            <a:schemeClr val="dk1"/>
          </a:fontRef>
        </p:style>
        <p:txBody>
          <a:bodyPr>
            <a:normAutofit/>
          </a:bodyPr>
          <a:lstStyle/>
          <a:p>
            <a:pPr>
              <a:buFont typeface="Wingdings" panose="05000000000000000000" pitchFamily="2" charset="2"/>
              <a:buChar char="Ø"/>
            </a:pPr>
            <a:r>
              <a:rPr lang="en-US" sz="3600" dirty="0" smtClean="0">
                <a:ln w="0"/>
                <a:solidFill>
                  <a:schemeClr val="tx1"/>
                </a:solidFill>
                <a:effectLst>
                  <a:outerShdw blurRad="38100" dist="19050" dir="2700000" algn="tl" rotWithShape="0">
                    <a:schemeClr val="dk1">
                      <a:alpha val="40000"/>
                    </a:schemeClr>
                  </a:outerShdw>
                </a:effectLst>
              </a:rPr>
              <a:t>Language</a:t>
            </a:r>
          </a:p>
          <a:p>
            <a:pPr>
              <a:buFont typeface="Wingdings" panose="05000000000000000000" pitchFamily="2" charset="2"/>
              <a:buChar char="Ø"/>
            </a:pPr>
            <a:r>
              <a:rPr lang="en-US" sz="3600" dirty="0" smtClean="0">
                <a:ln w="0"/>
                <a:solidFill>
                  <a:schemeClr val="tx1"/>
                </a:solidFill>
                <a:effectLst>
                  <a:outerShdw blurRad="38100" dist="19050" dir="2700000" algn="tl" rotWithShape="0">
                    <a:schemeClr val="dk1">
                      <a:alpha val="40000"/>
                    </a:schemeClr>
                  </a:outerShdw>
                </a:effectLst>
              </a:rPr>
              <a:t>Program</a:t>
            </a:r>
          </a:p>
          <a:p>
            <a:pPr>
              <a:buFont typeface="Wingdings" panose="05000000000000000000" pitchFamily="2" charset="2"/>
              <a:buChar char="Ø"/>
            </a:pPr>
            <a:r>
              <a:rPr lang="en-US" sz="3600" dirty="0" smtClean="0">
                <a:ln w="0"/>
                <a:solidFill>
                  <a:schemeClr val="tx1"/>
                </a:solidFill>
                <a:effectLst>
                  <a:outerShdw blurRad="38100" dist="19050" dir="2700000" algn="tl" rotWithShape="0">
                    <a:schemeClr val="dk1">
                      <a:alpha val="40000"/>
                    </a:schemeClr>
                  </a:outerShdw>
                </a:effectLst>
              </a:rPr>
              <a:t>Programming language</a:t>
            </a:r>
          </a:p>
          <a:p>
            <a:pPr>
              <a:buFont typeface="Wingdings" panose="05000000000000000000" pitchFamily="2" charset="2"/>
              <a:buChar char="Ø"/>
            </a:pPr>
            <a:r>
              <a:rPr lang="en-US" sz="3600" dirty="0" smtClean="0">
                <a:ln w="0"/>
                <a:solidFill>
                  <a:schemeClr val="tx1"/>
                </a:solidFill>
                <a:effectLst>
                  <a:outerShdw blurRad="38100" dist="19050" dir="2700000" algn="tl" rotWithShape="0">
                    <a:schemeClr val="dk1">
                      <a:alpha val="40000"/>
                    </a:schemeClr>
                  </a:outerShdw>
                </a:effectLst>
              </a:rPr>
              <a:t>Evolution of programming language</a:t>
            </a:r>
          </a:p>
          <a:p>
            <a:pPr>
              <a:buFont typeface="Wingdings" panose="05000000000000000000" pitchFamily="2" charset="2"/>
              <a:buChar char="Ø"/>
            </a:pPr>
            <a:r>
              <a:rPr lang="en-US" sz="3600" dirty="0" smtClean="0">
                <a:ln w="0"/>
                <a:solidFill>
                  <a:schemeClr val="tx1"/>
                </a:solidFill>
                <a:effectLst>
                  <a:outerShdw blurRad="38100" dist="19050" dir="2700000" algn="tl" rotWithShape="0">
                    <a:schemeClr val="dk1">
                      <a:alpha val="40000"/>
                    </a:schemeClr>
                  </a:outerShdw>
                </a:effectLst>
              </a:rPr>
              <a:t>Programming approaches</a:t>
            </a:r>
          </a:p>
          <a:p>
            <a:pPr>
              <a:buFont typeface="Wingdings" panose="05000000000000000000" pitchFamily="2" charset="2"/>
              <a:buChar char="Ø"/>
            </a:pPr>
            <a:r>
              <a:rPr lang="en-US" sz="3600" dirty="0" smtClean="0">
                <a:ln w="0"/>
                <a:solidFill>
                  <a:schemeClr val="tx1"/>
                </a:solidFill>
                <a:effectLst>
                  <a:outerShdw blurRad="38100" dist="19050" dir="2700000" algn="tl" rotWithShape="0">
                    <a:schemeClr val="dk1">
                      <a:alpha val="40000"/>
                    </a:schemeClr>
                  </a:outerShdw>
                </a:effectLst>
              </a:rPr>
              <a:t>Language translators.</a:t>
            </a:r>
          </a:p>
          <a:p>
            <a:pPr>
              <a:buFont typeface="Wingdings" panose="05000000000000000000" pitchFamily="2" charset="2"/>
              <a:buChar char="Ø"/>
            </a:pPr>
            <a:endParaRPr lang="en-US"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61988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effectLst>
                  <a:outerShdw blurRad="38100" dist="38100" dir="2700000" algn="tl">
                    <a:srgbClr val="000000">
                      <a:alpha val="43137"/>
                    </a:srgbClr>
                  </a:outerShdw>
                </a:effectLst>
              </a:rPr>
              <a:t>Object Code</a:t>
            </a:r>
            <a:endParaRPr lang="en-US" sz="32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800" dirty="0"/>
              <a:t>Object Code is in the form of Binary Numbers.</a:t>
            </a:r>
          </a:p>
          <a:p>
            <a:r>
              <a:rPr lang="en-US" sz="2800" dirty="0" smtClean="0"/>
              <a:t>Object </a:t>
            </a:r>
            <a:r>
              <a:rPr lang="en-US" sz="2800" dirty="0"/>
              <a:t>Code is in Machine Readable.</a:t>
            </a:r>
          </a:p>
          <a:p>
            <a:r>
              <a:rPr lang="en-US" sz="2800" dirty="0" smtClean="0"/>
              <a:t>Object </a:t>
            </a:r>
            <a:r>
              <a:rPr lang="en-US" sz="2800" dirty="0"/>
              <a:t>Code is Generated by Compiler.</a:t>
            </a:r>
          </a:p>
          <a:p>
            <a:r>
              <a:rPr lang="en-US" sz="2800" dirty="0" smtClean="0"/>
              <a:t>Object </a:t>
            </a:r>
            <a:r>
              <a:rPr lang="en-US" sz="2800" dirty="0"/>
              <a:t>code is Output of Compiler.</a:t>
            </a:r>
          </a:p>
        </p:txBody>
      </p:sp>
    </p:spTree>
    <p:extLst>
      <p:ext uri="{BB962C8B-B14F-4D97-AF65-F5344CB8AC3E}">
        <p14:creationId xmlns:p14="http://schemas.microsoft.com/office/powerpoint/2010/main" val="2777033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effectLst>
                  <a:outerShdw blurRad="38100" dist="38100" dir="2700000" algn="tl">
                    <a:srgbClr val="000000">
                      <a:alpha val="43137"/>
                    </a:srgbClr>
                  </a:outerShdw>
                </a:effectLst>
              </a:rPr>
              <a:t>Linker</a:t>
            </a:r>
            <a:endParaRPr lang="en-US" sz="36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just"/>
            <a:r>
              <a:rPr lang="en-US" sz="4400" dirty="0"/>
              <a:t>Linker uses the object files created by </a:t>
            </a:r>
            <a:r>
              <a:rPr lang="en-US" sz="4400" dirty="0" smtClean="0"/>
              <a:t>the compiler </a:t>
            </a:r>
            <a:r>
              <a:rPr lang="en-US" sz="4400" dirty="0"/>
              <a:t>and then uses the </a:t>
            </a:r>
            <a:r>
              <a:rPr lang="en-US" sz="4400" dirty="0" smtClean="0"/>
              <a:t>predefined library </a:t>
            </a:r>
            <a:r>
              <a:rPr lang="en-US" sz="4400" dirty="0"/>
              <a:t>objects to create an executable.</a:t>
            </a:r>
          </a:p>
        </p:txBody>
      </p:sp>
    </p:spTree>
    <p:extLst>
      <p:ext uri="{BB962C8B-B14F-4D97-AF65-F5344CB8AC3E}">
        <p14:creationId xmlns:p14="http://schemas.microsoft.com/office/powerpoint/2010/main" val="235028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34172"/>
            <a:ext cx="8610600" cy="1293028"/>
          </a:xfrm>
        </p:spPr>
        <p:txBody>
          <a:bodyPr>
            <a:normAutofit/>
          </a:bodyPr>
          <a:lstStyle/>
          <a:p>
            <a:r>
              <a:rPr lang="en-US" sz="3200" dirty="0" smtClean="0">
                <a:solidFill>
                  <a:srgbClr val="FF0000"/>
                </a:solidFill>
                <a:effectLst>
                  <a:outerShdw blurRad="38100" dist="38100" dir="2700000" algn="tl">
                    <a:srgbClr val="000000">
                      <a:alpha val="43137"/>
                    </a:srgbClr>
                  </a:outerShdw>
                </a:effectLst>
              </a:rPr>
              <a:t>Program Development Cycle </a:t>
            </a:r>
            <a:endParaRPr lang="en-US" sz="32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81102" y="1459570"/>
            <a:ext cx="10947400" cy="4491485"/>
          </a:xfrm>
        </p:spPr>
        <p:txBody>
          <a:bodyPr>
            <a:normAutofit/>
          </a:bodyPr>
          <a:lstStyle/>
          <a:p>
            <a:r>
              <a:rPr lang="en-US" sz="2400" dirty="0" smtClean="0"/>
              <a:t>The </a:t>
            </a:r>
            <a:r>
              <a:rPr lang="en-US" sz="2400" dirty="0"/>
              <a:t>program development cycle </a:t>
            </a:r>
            <a:r>
              <a:rPr lang="en-US" sz="2400" dirty="0" smtClean="0"/>
              <a:t>consists of six basic </a:t>
            </a:r>
            <a:r>
              <a:rPr lang="en-US" sz="2400" dirty="0"/>
              <a:t>steps to follow when </a:t>
            </a:r>
            <a:r>
              <a:rPr lang="en-US" sz="2400" dirty="0" smtClean="0"/>
              <a:t>planning a </a:t>
            </a:r>
            <a:r>
              <a:rPr lang="en-US" sz="2400" dirty="0"/>
              <a:t>computer program</a:t>
            </a:r>
            <a:r>
              <a:rPr lang="en-US" sz="2400" dirty="0" smtClean="0"/>
              <a:t>.</a:t>
            </a:r>
          </a:p>
          <a:p>
            <a:r>
              <a:rPr lang="en-US" sz="2400" dirty="0" smtClean="0"/>
              <a:t>By </a:t>
            </a:r>
            <a:r>
              <a:rPr lang="en-US" sz="2400" dirty="0"/>
              <a:t>following this step-by-step process, </a:t>
            </a:r>
            <a:r>
              <a:rPr lang="en-US" sz="2400" dirty="0" smtClean="0"/>
              <a:t>the chance </a:t>
            </a:r>
            <a:r>
              <a:rPr lang="en-US" sz="2400" dirty="0"/>
              <a:t>of making mistakes is minimal. </a:t>
            </a:r>
            <a:endParaRPr lang="en-US" sz="2400" dirty="0" smtClean="0"/>
          </a:p>
        </p:txBody>
      </p:sp>
      <p:graphicFrame>
        <p:nvGraphicFramePr>
          <p:cNvPr id="5" name="Diagram 4"/>
          <p:cNvGraphicFramePr/>
          <p:nvPr>
            <p:extLst>
              <p:ext uri="{D42A27DB-BD31-4B8C-83A1-F6EECF244321}">
                <p14:modId xmlns:p14="http://schemas.microsoft.com/office/powerpoint/2010/main" val="3375190467"/>
              </p:ext>
            </p:extLst>
          </p:nvPr>
        </p:nvGraphicFramePr>
        <p:xfrm>
          <a:off x="2207941" y="2607633"/>
          <a:ext cx="8541835" cy="4250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8554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effectLst>
                  <a:outerShdw blurRad="38100" dist="38100" dir="2700000" algn="tl">
                    <a:srgbClr val="000000">
                      <a:alpha val="43137"/>
                    </a:srgbClr>
                  </a:outerShdw>
                </a:effectLst>
              </a:rPr>
              <a:t>Step 1 : Analyzing</a:t>
            </a:r>
            <a:endParaRPr lang="en-US" sz="36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6400" y="1892300"/>
            <a:ext cx="11404600" cy="4267200"/>
          </a:xfrm>
        </p:spPr>
        <p:txBody>
          <a:bodyPr>
            <a:normAutofit/>
          </a:bodyPr>
          <a:lstStyle/>
          <a:p>
            <a:pPr algn="just"/>
            <a:r>
              <a:rPr lang="en-US" sz="3600" dirty="0" smtClean="0"/>
              <a:t>Analyzing </a:t>
            </a:r>
            <a:r>
              <a:rPr lang="en-US" sz="3600" dirty="0"/>
              <a:t>basically defines the problem</a:t>
            </a:r>
            <a:r>
              <a:rPr lang="en-US" sz="3600" dirty="0" smtClean="0"/>
              <a:t>. This </a:t>
            </a:r>
            <a:r>
              <a:rPr lang="en-US" sz="3600" dirty="0"/>
              <a:t>is a very important step in the </a:t>
            </a:r>
            <a:r>
              <a:rPr lang="en-US" sz="3600" dirty="0" smtClean="0"/>
              <a:t>process in </a:t>
            </a:r>
            <a:r>
              <a:rPr lang="en-US" sz="3600" dirty="0"/>
              <a:t>order to develop an appropriate solution</a:t>
            </a:r>
            <a:r>
              <a:rPr lang="en-US" sz="3600" dirty="0" smtClean="0"/>
              <a:t>.</a:t>
            </a:r>
          </a:p>
          <a:p>
            <a:pPr marL="0" indent="0" algn="just">
              <a:buNone/>
            </a:pPr>
            <a:endParaRPr lang="en-US" sz="3600" dirty="0"/>
          </a:p>
          <a:p>
            <a:pPr algn="just"/>
            <a:r>
              <a:rPr lang="en-US" sz="3600" dirty="0"/>
              <a:t>At this time, an outline is made </a:t>
            </a:r>
            <a:r>
              <a:rPr lang="en-US" sz="3600" dirty="0" smtClean="0"/>
              <a:t>which defines </a:t>
            </a:r>
            <a:r>
              <a:rPr lang="en-US" sz="3600" dirty="0"/>
              <a:t>the entire process including </a:t>
            </a:r>
            <a:r>
              <a:rPr lang="en-US" sz="3600" dirty="0" smtClean="0"/>
              <a:t>the program's </a:t>
            </a:r>
            <a:r>
              <a:rPr lang="en-US" sz="3600" dirty="0"/>
              <a:t>input, output, and </a:t>
            </a:r>
            <a:r>
              <a:rPr lang="en-US" sz="3600" dirty="0" smtClean="0"/>
              <a:t>processing components</a:t>
            </a:r>
            <a:r>
              <a:rPr lang="en-US" sz="3600" dirty="0"/>
              <a:t>.</a:t>
            </a:r>
          </a:p>
        </p:txBody>
      </p:sp>
    </p:spTree>
    <p:extLst>
      <p:ext uri="{BB962C8B-B14F-4D97-AF65-F5344CB8AC3E}">
        <p14:creationId xmlns:p14="http://schemas.microsoft.com/office/powerpoint/2010/main" val="2614858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300" y="167473"/>
            <a:ext cx="8610600" cy="1293028"/>
          </a:xfrm>
        </p:spPr>
        <p:txBody>
          <a:bodyPr>
            <a:normAutofit/>
          </a:bodyPr>
          <a:lstStyle/>
          <a:p>
            <a:r>
              <a:rPr lang="en-US" sz="3600" dirty="0" smtClean="0">
                <a:solidFill>
                  <a:srgbClr val="FF0000"/>
                </a:solidFill>
                <a:effectLst>
                  <a:outerShdw blurRad="38100" dist="38100" dir="2700000" algn="tl">
                    <a:srgbClr val="000000">
                      <a:alpha val="43137"/>
                    </a:srgbClr>
                  </a:outerShdw>
                </a:effectLst>
              </a:rPr>
              <a:t>Step – 2 : Design</a:t>
            </a:r>
            <a:endParaRPr lang="en-US" sz="36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8300" y="1333500"/>
            <a:ext cx="11531600" cy="4737100"/>
          </a:xfrm>
        </p:spPr>
        <p:txBody>
          <a:bodyPr>
            <a:noAutofit/>
          </a:bodyPr>
          <a:lstStyle/>
          <a:p>
            <a:pPr algn="just"/>
            <a:r>
              <a:rPr lang="en-US" sz="2800" dirty="0"/>
              <a:t>The second step in the cycle is design. </a:t>
            </a:r>
            <a:endParaRPr lang="en-US" sz="2800" dirty="0" smtClean="0"/>
          </a:p>
          <a:p>
            <a:pPr algn="just"/>
            <a:r>
              <a:rPr lang="en-US" sz="2800" dirty="0" smtClean="0"/>
              <a:t>At this time</a:t>
            </a:r>
            <a:r>
              <a:rPr lang="en-US" sz="2800" dirty="0"/>
              <a:t>, any problems found during the analysis </a:t>
            </a:r>
            <a:r>
              <a:rPr lang="en-US" sz="2800" dirty="0" smtClean="0"/>
              <a:t>are broken </a:t>
            </a:r>
            <a:r>
              <a:rPr lang="en-US" sz="2800" dirty="0"/>
              <a:t>down. </a:t>
            </a:r>
            <a:endParaRPr lang="en-US" sz="2800" dirty="0" smtClean="0"/>
          </a:p>
          <a:p>
            <a:pPr algn="just"/>
            <a:r>
              <a:rPr lang="en-US" sz="2800" dirty="0" smtClean="0"/>
              <a:t>The </a:t>
            </a:r>
            <a:r>
              <a:rPr lang="en-US" sz="2800" dirty="0"/>
              <a:t>method and </a:t>
            </a:r>
            <a:r>
              <a:rPr lang="en-US" sz="2800" dirty="0" smtClean="0"/>
              <a:t>appropriate programming </a:t>
            </a:r>
            <a:r>
              <a:rPr lang="en-US" sz="2800" dirty="0"/>
              <a:t>language are chosen during </a:t>
            </a:r>
            <a:r>
              <a:rPr lang="en-US" sz="2800" dirty="0" smtClean="0"/>
              <a:t>this process.</a:t>
            </a:r>
          </a:p>
          <a:p>
            <a:pPr algn="just"/>
            <a:r>
              <a:rPr lang="en-US" sz="2800" dirty="0" smtClean="0"/>
              <a:t> </a:t>
            </a:r>
            <a:r>
              <a:rPr lang="en-US" sz="2800" dirty="0"/>
              <a:t>Structured design allows the problem </a:t>
            </a:r>
            <a:r>
              <a:rPr lang="en-US" sz="2800" dirty="0" smtClean="0"/>
              <a:t>to be </a:t>
            </a:r>
            <a:r>
              <a:rPr lang="en-US" sz="2800" dirty="0"/>
              <a:t>broken down into sections called modules. </a:t>
            </a:r>
            <a:r>
              <a:rPr lang="en-US" sz="2800" dirty="0" smtClean="0"/>
              <a:t>This can </a:t>
            </a:r>
            <a:r>
              <a:rPr lang="en-US" sz="2800" dirty="0"/>
              <a:t>be done so that each routine performs a </a:t>
            </a:r>
            <a:r>
              <a:rPr lang="en-US" sz="2800" dirty="0" smtClean="0"/>
              <a:t>single task</a:t>
            </a:r>
            <a:r>
              <a:rPr lang="en-US" sz="2800" dirty="0"/>
              <a:t>. </a:t>
            </a:r>
            <a:endParaRPr lang="en-US" sz="2800" dirty="0" smtClean="0"/>
          </a:p>
          <a:p>
            <a:pPr algn="just"/>
            <a:r>
              <a:rPr lang="en-US" sz="2800" dirty="0" smtClean="0"/>
              <a:t>The </a:t>
            </a:r>
            <a:r>
              <a:rPr lang="en-US" sz="2800" dirty="0"/>
              <a:t>structured design is important because </a:t>
            </a:r>
            <a:r>
              <a:rPr lang="en-US" sz="2800" dirty="0" smtClean="0"/>
              <a:t>it turns </a:t>
            </a:r>
            <a:r>
              <a:rPr lang="en-US" sz="2800" dirty="0"/>
              <a:t>the main routine into smaller ones </a:t>
            </a:r>
            <a:r>
              <a:rPr lang="en-US" sz="2800" dirty="0" smtClean="0"/>
              <a:t>which helps </a:t>
            </a:r>
            <a:r>
              <a:rPr lang="en-US" sz="2800" dirty="0"/>
              <a:t>the programmers locate any problems </a:t>
            </a:r>
            <a:r>
              <a:rPr lang="en-US" sz="2800" dirty="0" smtClean="0"/>
              <a:t>easily and </a:t>
            </a:r>
            <a:r>
              <a:rPr lang="en-US" sz="2800" dirty="0"/>
              <a:t>stay organized.</a:t>
            </a:r>
          </a:p>
        </p:txBody>
      </p:sp>
    </p:spTree>
    <p:extLst>
      <p:ext uri="{BB962C8B-B14F-4D97-AF65-F5344CB8AC3E}">
        <p14:creationId xmlns:p14="http://schemas.microsoft.com/office/powerpoint/2010/main" val="817955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0" y="446873"/>
            <a:ext cx="8610600" cy="1293028"/>
          </a:xfrm>
        </p:spPr>
        <p:txBody>
          <a:bodyPr>
            <a:normAutofit/>
          </a:bodyPr>
          <a:lstStyle/>
          <a:p>
            <a:r>
              <a:rPr lang="en-US" sz="3600" dirty="0" smtClean="0">
                <a:solidFill>
                  <a:srgbClr val="FF0000"/>
                </a:solidFill>
                <a:effectLst>
                  <a:outerShdw blurRad="38100" dist="38100" dir="2700000" algn="tl">
                    <a:srgbClr val="000000">
                      <a:alpha val="43137"/>
                    </a:srgbClr>
                  </a:outerShdw>
                </a:effectLst>
              </a:rPr>
              <a:t>Step- 3 : Validating</a:t>
            </a:r>
            <a:endParaRPr lang="en-US" sz="36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11200" y="1940560"/>
            <a:ext cx="10820400" cy="4024125"/>
          </a:xfrm>
        </p:spPr>
        <p:txBody>
          <a:bodyPr>
            <a:normAutofit/>
          </a:bodyPr>
          <a:lstStyle/>
          <a:p>
            <a:pPr algn="just"/>
            <a:r>
              <a:rPr lang="en-US" sz="4000" dirty="0"/>
              <a:t>The third step in the process is </a:t>
            </a:r>
            <a:r>
              <a:rPr lang="en-US" sz="4000" dirty="0" smtClean="0"/>
              <a:t>validating the </a:t>
            </a:r>
            <a:r>
              <a:rPr lang="en-US" sz="4000" dirty="0"/>
              <a:t>design. </a:t>
            </a:r>
            <a:endParaRPr lang="en-US" sz="4000" dirty="0" smtClean="0"/>
          </a:p>
          <a:p>
            <a:pPr algn="just"/>
            <a:r>
              <a:rPr lang="en-US" sz="4000" dirty="0" smtClean="0"/>
              <a:t>This </a:t>
            </a:r>
            <a:r>
              <a:rPr lang="en-US" sz="4000" dirty="0"/>
              <a:t>is done by </a:t>
            </a:r>
            <a:r>
              <a:rPr lang="en-US" sz="4000" dirty="0" smtClean="0"/>
              <a:t>computer programmers </a:t>
            </a:r>
            <a:r>
              <a:rPr lang="en-US" sz="4000" dirty="0"/>
              <a:t>who code the design into </a:t>
            </a:r>
            <a:r>
              <a:rPr lang="en-US" sz="4000" dirty="0" smtClean="0"/>
              <a:t>a programming </a:t>
            </a:r>
            <a:r>
              <a:rPr lang="en-US" sz="4000" dirty="0"/>
              <a:t>language</a:t>
            </a:r>
            <a:r>
              <a:rPr lang="en-US" sz="4000" dirty="0" smtClean="0"/>
              <a:t>.</a:t>
            </a:r>
            <a:endParaRPr lang="en-US" sz="4000" dirty="0"/>
          </a:p>
        </p:txBody>
      </p:sp>
    </p:spTree>
    <p:extLst>
      <p:ext uri="{BB962C8B-B14F-4D97-AF65-F5344CB8AC3E}">
        <p14:creationId xmlns:p14="http://schemas.microsoft.com/office/powerpoint/2010/main" val="1454526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0" y="624673"/>
            <a:ext cx="8610600" cy="1293028"/>
          </a:xfrm>
        </p:spPr>
        <p:txBody>
          <a:bodyPr>
            <a:normAutofit/>
          </a:bodyPr>
          <a:lstStyle/>
          <a:p>
            <a:r>
              <a:rPr lang="en-US" sz="3600" dirty="0" smtClean="0">
                <a:solidFill>
                  <a:srgbClr val="FF0000"/>
                </a:solidFill>
                <a:effectLst>
                  <a:outerShdw blurRad="38100" dist="38100" dir="2700000" algn="tl">
                    <a:srgbClr val="000000">
                      <a:alpha val="43137"/>
                    </a:srgbClr>
                  </a:outerShdw>
                </a:effectLst>
              </a:rPr>
              <a:t>Step- 4 : Implementation</a:t>
            </a:r>
            <a:endParaRPr lang="en-US" sz="36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just"/>
            <a:r>
              <a:rPr lang="en-US" sz="4400" dirty="0" smtClean="0"/>
              <a:t>The fourth step is Implementing the design.</a:t>
            </a:r>
          </a:p>
          <a:p>
            <a:pPr algn="just"/>
            <a:r>
              <a:rPr lang="en-US" sz="4400" dirty="0" smtClean="0"/>
              <a:t> This is when the code to translate the design into a program is written. The new system is installed at this time.</a:t>
            </a:r>
          </a:p>
          <a:p>
            <a:pPr algn="just"/>
            <a:endParaRPr lang="en-US" sz="4400" dirty="0"/>
          </a:p>
        </p:txBody>
      </p:sp>
    </p:spTree>
    <p:extLst>
      <p:ext uri="{BB962C8B-B14F-4D97-AF65-F5344CB8AC3E}">
        <p14:creationId xmlns:p14="http://schemas.microsoft.com/office/powerpoint/2010/main" val="3900560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effectLst>
                  <a:outerShdw blurRad="38100" dist="38100" dir="2700000" algn="tl">
                    <a:srgbClr val="000000">
                      <a:alpha val="43137"/>
                    </a:srgbClr>
                  </a:outerShdw>
                </a:effectLst>
              </a:rPr>
              <a:t>Step -5&amp; 6 : Testing &amp; Documenting</a:t>
            </a:r>
            <a:endParaRPr lang="en-US" sz="32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6100" y="1800860"/>
            <a:ext cx="11163300" cy="4244340"/>
          </a:xfrm>
        </p:spPr>
        <p:txBody>
          <a:bodyPr>
            <a:noAutofit/>
          </a:bodyPr>
          <a:lstStyle/>
          <a:p>
            <a:r>
              <a:rPr lang="en-US" sz="3200" dirty="0"/>
              <a:t>Steps five and six are testing </a:t>
            </a:r>
            <a:r>
              <a:rPr lang="en-US" sz="3200" dirty="0" smtClean="0"/>
              <a:t>and documenting </a:t>
            </a:r>
            <a:r>
              <a:rPr lang="en-US" sz="3200" dirty="0"/>
              <a:t>the solution</a:t>
            </a:r>
            <a:r>
              <a:rPr lang="en-US" sz="3200" dirty="0" smtClean="0"/>
              <a:t>.</a:t>
            </a:r>
          </a:p>
          <a:p>
            <a:r>
              <a:rPr lang="en-US" sz="3200" dirty="0" smtClean="0"/>
              <a:t>The </a:t>
            </a:r>
            <a:r>
              <a:rPr lang="en-US" sz="3200" dirty="0"/>
              <a:t>program </a:t>
            </a:r>
            <a:r>
              <a:rPr lang="en-US" sz="3200" dirty="0" smtClean="0"/>
              <a:t>is maintained </a:t>
            </a:r>
            <a:r>
              <a:rPr lang="en-US" sz="3200" dirty="0"/>
              <a:t>and if any changes are needed</a:t>
            </a:r>
            <a:r>
              <a:rPr lang="en-US" sz="3200" dirty="0" smtClean="0"/>
              <a:t>, the </a:t>
            </a:r>
            <a:r>
              <a:rPr lang="en-US" sz="3200" dirty="0"/>
              <a:t>cycle begins again.</a:t>
            </a:r>
          </a:p>
          <a:p>
            <a:r>
              <a:rPr lang="en-US" sz="3200" dirty="0" smtClean="0"/>
              <a:t>The </a:t>
            </a:r>
            <a:r>
              <a:rPr lang="en-US" sz="3200" dirty="0"/>
              <a:t>program development cycle is in </a:t>
            </a:r>
            <a:r>
              <a:rPr lang="en-US" sz="3200" dirty="0" smtClean="0"/>
              <a:t>fact called </a:t>
            </a:r>
            <a:r>
              <a:rPr lang="en-US" sz="3200" dirty="0"/>
              <a:t>a cycle because any phase can lead </a:t>
            </a:r>
            <a:r>
              <a:rPr lang="en-US" sz="3200" dirty="0" smtClean="0"/>
              <a:t>to the </a:t>
            </a:r>
            <a:r>
              <a:rPr lang="en-US" sz="3200" dirty="0"/>
              <a:t>previous or next step in the process. </a:t>
            </a:r>
            <a:endParaRPr lang="en-US" sz="3200" dirty="0" smtClean="0"/>
          </a:p>
          <a:p>
            <a:r>
              <a:rPr lang="en-US" sz="3200" dirty="0" smtClean="0"/>
              <a:t>This normally </a:t>
            </a:r>
            <a:r>
              <a:rPr lang="en-US" sz="3200" dirty="0"/>
              <a:t>happens only if an error is found. </a:t>
            </a:r>
            <a:r>
              <a:rPr lang="en-US" sz="3200" dirty="0" smtClean="0"/>
              <a:t>It is </a:t>
            </a:r>
            <a:r>
              <a:rPr lang="en-US" sz="3200" dirty="0"/>
              <a:t>also referred to as a cycle because once </a:t>
            </a:r>
            <a:r>
              <a:rPr lang="en-US" sz="3200" dirty="0" smtClean="0"/>
              <a:t>it ends </a:t>
            </a:r>
            <a:r>
              <a:rPr lang="en-US" sz="3200" dirty="0"/>
              <a:t>it begins again.</a:t>
            </a:r>
          </a:p>
        </p:txBody>
      </p:sp>
    </p:spTree>
    <p:extLst>
      <p:ext uri="{BB962C8B-B14F-4D97-AF65-F5344CB8AC3E}">
        <p14:creationId xmlns:p14="http://schemas.microsoft.com/office/powerpoint/2010/main" val="2445572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795000" cy="2454275"/>
          </a:xfrm>
        </p:spPr>
        <p:txBody>
          <a:bodyPr>
            <a:noAutofit/>
          </a:bodyPr>
          <a:lstStyle/>
          <a:p>
            <a:pPr marL="0" indent="0" algn="just">
              <a:buNone/>
            </a:pPr>
            <a:r>
              <a:rPr lang="en-US" sz="4000" dirty="0" smtClean="0"/>
              <a:t>Besides </a:t>
            </a:r>
            <a:r>
              <a:rPr lang="en-US" sz="4000" dirty="0"/>
              <a:t>the programmer, there are </a:t>
            </a:r>
            <a:r>
              <a:rPr lang="en-US" sz="4000" dirty="0" smtClean="0"/>
              <a:t>many other </a:t>
            </a:r>
            <a:r>
              <a:rPr lang="en-US" sz="4000" dirty="0"/>
              <a:t>people involved in the stages of </a:t>
            </a:r>
            <a:r>
              <a:rPr lang="en-US" sz="4000" dirty="0" smtClean="0"/>
              <a:t>the program </a:t>
            </a:r>
            <a:r>
              <a:rPr lang="en-US" sz="4000" dirty="0"/>
              <a:t>development cycle. </a:t>
            </a:r>
            <a:r>
              <a:rPr lang="en-US" sz="4000" i="1" dirty="0" smtClean="0"/>
              <a:t>System analysts</a:t>
            </a:r>
            <a:r>
              <a:rPr lang="en-US" sz="4000" i="1" dirty="0"/>
              <a:t>, designers, system architects</a:t>
            </a:r>
            <a:r>
              <a:rPr lang="en-US" sz="4000" i="1" dirty="0" smtClean="0"/>
              <a:t>, coders </a:t>
            </a:r>
            <a:r>
              <a:rPr lang="en-US" sz="4000" i="1" dirty="0"/>
              <a:t>and testers</a:t>
            </a:r>
            <a:r>
              <a:rPr lang="en-US" sz="4000" dirty="0"/>
              <a:t> are also involved in </a:t>
            </a:r>
            <a:r>
              <a:rPr lang="en-US" sz="4000" dirty="0" smtClean="0"/>
              <a:t>the cycle</a:t>
            </a:r>
            <a:r>
              <a:rPr lang="en-US" sz="4000" dirty="0"/>
              <a:t>. They are all important when </a:t>
            </a:r>
            <a:r>
              <a:rPr lang="en-US" sz="4000" dirty="0" smtClean="0"/>
              <a:t>it comes </a:t>
            </a:r>
            <a:r>
              <a:rPr lang="en-US" sz="4000" dirty="0"/>
              <a:t>to developing a </a:t>
            </a:r>
            <a:r>
              <a:rPr lang="en-US" sz="4000" dirty="0" smtClean="0"/>
              <a:t>successful program</a:t>
            </a:r>
            <a:r>
              <a:rPr lang="en-US" sz="4000" dirty="0"/>
              <a:t>.</a:t>
            </a:r>
          </a:p>
        </p:txBody>
      </p:sp>
    </p:spTree>
    <p:extLst>
      <p:ext uri="{BB962C8B-B14F-4D97-AF65-F5344CB8AC3E}">
        <p14:creationId xmlns:p14="http://schemas.microsoft.com/office/powerpoint/2010/main" val="3614597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800" y="2961473"/>
            <a:ext cx="8610600" cy="1293028"/>
          </a:xfrm>
        </p:spPr>
        <p:txBody>
          <a:bodyPr/>
          <a:lstStyle/>
          <a:p>
            <a:pPr algn="ctr"/>
            <a:r>
              <a:rPr lang="en-US" dirty="0" smtClean="0">
                <a:solidFill>
                  <a:srgbClr val="FF0000"/>
                </a:solidFill>
                <a:effectLst>
                  <a:outerShdw blurRad="38100" dist="38100" dir="2700000" algn="tl">
                    <a:srgbClr val="000000">
                      <a:alpha val="43137"/>
                    </a:srgbClr>
                  </a:outerShdw>
                </a:effectLst>
              </a:rPr>
              <a:t>GOOD LUCK</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300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600" y="383373"/>
            <a:ext cx="8610600" cy="1293028"/>
          </a:xfrm>
        </p:spPr>
        <p:txBody>
          <a:bodyPr>
            <a:normAutofit/>
          </a:bodyPr>
          <a:lstStyle/>
          <a:p>
            <a:pPr algn="ctr"/>
            <a:r>
              <a:rPr lang="en-US" dirty="0" smtClean="0">
                <a:solidFill>
                  <a:srgbClr val="FF0000"/>
                </a:solidFill>
                <a:effectLst>
                  <a:outerShdw blurRad="38100" dist="38100" dir="2700000" algn="tl">
                    <a:srgbClr val="000000">
                      <a:alpha val="43137"/>
                    </a:srgbClr>
                  </a:outerShdw>
                </a:effectLst>
              </a:rPr>
              <a:t>Language</a:t>
            </a:r>
            <a:r>
              <a:rPr lang="en-US" sz="2800" dirty="0" smtClean="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1176000" cy="4206875"/>
          </a:xfrm>
        </p:spPr>
        <p:txBody>
          <a:bodyPr>
            <a:normAutofit/>
          </a:bodyPr>
          <a:lstStyle/>
          <a:p>
            <a:r>
              <a:rPr lang="en-US" sz="2800" dirty="0" smtClean="0">
                <a:solidFill>
                  <a:srgbClr val="FF0000"/>
                </a:solidFill>
              </a:rPr>
              <a:t>Human Language</a:t>
            </a:r>
          </a:p>
          <a:p>
            <a:pPr lvl="1"/>
            <a:r>
              <a:rPr lang="en-US" sz="2800" dirty="0" smtClean="0"/>
              <a:t>Commonly </a:t>
            </a:r>
            <a:r>
              <a:rPr lang="en-US" sz="2800" dirty="0"/>
              <a:t>used to express feelings and understand other person </a:t>
            </a:r>
            <a:r>
              <a:rPr lang="en-US" sz="2800" dirty="0" smtClean="0"/>
              <a:t>expressions.</a:t>
            </a:r>
          </a:p>
          <a:p>
            <a:pPr lvl="1"/>
            <a:r>
              <a:rPr lang="en-US" sz="2800" dirty="0" smtClean="0"/>
              <a:t>It </a:t>
            </a:r>
            <a:r>
              <a:rPr lang="en-US" sz="2800" dirty="0"/>
              <a:t>can be oral or gestural kind of </a:t>
            </a:r>
            <a:r>
              <a:rPr lang="en-US" sz="2800" dirty="0" smtClean="0"/>
              <a:t>communication. </a:t>
            </a:r>
          </a:p>
          <a:p>
            <a:pPr marL="457200" lvl="1" indent="0">
              <a:buNone/>
            </a:pPr>
            <a:endParaRPr lang="en-US" sz="2800" dirty="0" smtClean="0"/>
          </a:p>
          <a:p>
            <a:r>
              <a:rPr lang="en-US" sz="2800" dirty="0" smtClean="0">
                <a:solidFill>
                  <a:srgbClr val="FF0000"/>
                </a:solidFill>
              </a:rPr>
              <a:t>Computer Language</a:t>
            </a:r>
          </a:p>
          <a:p>
            <a:pPr lvl="1"/>
            <a:r>
              <a:rPr lang="en-US" sz="2800" dirty="0" smtClean="0"/>
              <a:t>Computer languages are the languages by which a user command a computer to work on the algorithm which a user has written to get an output.</a:t>
            </a:r>
            <a:endParaRPr lang="en-US" sz="2800" dirty="0"/>
          </a:p>
        </p:txBody>
      </p:sp>
    </p:spTree>
    <p:extLst>
      <p:ext uri="{BB962C8B-B14F-4D97-AF65-F5344CB8AC3E}">
        <p14:creationId xmlns:p14="http://schemas.microsoft.com/office/powerpoint/2010/main" val="2726903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700" y="532597"/>
            <a:ext cx="8610600" cy="1293028"/>
          </a:xfrm>
        </p:spPr>
        <p:txBody>
          <a:bodyPr>
            <a:normAutofit/>
          </a:bodyPr>
          <a:lstStyle/>
          <a:p>
            <a:r>
              <a:rPr lang="en-US" sz="3200" dirty="0" smtClean="0">
                <a:solidFill>
                  <a:srgbClr val="FF0000"/>
                </a:solidFill>
                <a:effectLst>
                  <a:outerShdw blurRad="38100" dist="38100" dir="2700000" algn="tl">
                    <a:srgbClr val="000000">
                      <a:alpha val="43137"/>
                    </a:srgbClr>
                  </a:outerShdw>
                </a:effectLst>
              </a:rPr>
              <a:t>Definition of program</a:t>
            </a:r>
            <a:r>
              <a:rPr lang="en-US" sz="3200" dirty="0" smtClean="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0617200" cy="3940175"/>
          </a:xfrm>
        </p:spPr>
        <p:txBody>
          <a:bodyPr>
            <a:noAutofit/>
          </a:bodyPr>
          <a:lstStyle/>
          <a:p>
            <a:pPr algn="just"/>
            <a:r>
              <a:rPr lang="en-US" sz="3200" dirty="0" smtClean="0"/>
              <a:t>A computer program is a series of organized instructions that directs a computer to perform tasks.</a:t>
            </a:r>
          </a:p>
          <a:p>
            <a:pPr marL="0" indent="0" algn="ctr">
              <a:buNone/>
            </a:pPr>
            <a:r>
              <a:rPr lang="en-US" sz="3200" b="1" i="1" dirty="0" smtClean="0">
                <a:solidFill>
                  <a:srgbClr val="FF0000"/>
                </a:solidFill>
                <a:effectLst>
                  <a:outerShdw blurRad="38100" dist="38100" dir="2700000" algn="tl">
                    <a:srgbClr val="000000">
                      <a:alpha val="43137"/>
                    </a:srgbClr>
                  </a:outerShdw>
                </a:effectLst>
              </a:rPr>
              <a:t>(or)</a:t>
            </a:r>
            <a:r>
              <a:rPr lang="en-US" sz="3200" b="1" dirty="0" smtClean="0">
                <a:solidFill>
                  <a:srgbClr val="FF0000"/>
                </a:solidFill>
                <a:effectLst>
                  <a:outerShdw blurRad="38100" dist="38100" dir="2700000" algn="tl">
                    <a:srgbClr val="000000">
                      <a:alpha val="43137"/>
                    </a:srgbClr>
                  </a:outerShdw>
                </a:effectLst>
              </a:rPr>
              <a:t> </a:t>
            </a:r>
          </a:p>
          <a:p>
            <a:pPr marL="0" indent="0" algn="ctr">
              <a:buNone/>
            </a:pPr>
            <a:endParaRPr lang="en-US" sz="3200" b="1" dirty="0" smtClean="0">
              <a:solidFill>
                <a:srgbClr val="FF0000"/>
              </a:solidFill>
              <a:effectLst>
                <a:outerShdw blurRad="38100" dist="38100" dir="2700000" algn="tl">
                  <a:srgbClr val="000000">
                    <a:alpha val="43137"/>
                  </a:srgbClr>
                </a:outerShdw>
              </a:effectLst>
            </a:endParaRPr>
          </a:p>
          <a:p>
            <a:pPr algn="just"/>
            <a:r>
              <a:rPr lang="en-US" sz="3200" dirty="0" smtClean="0"/>
              <a:t>A </a:t>
            </a:r>
            <a:r>
              <a:rPr lang="en-US" sz="3200" dirty="0"/>
              <a:t>set of instructions which are executed on computer for specific task is known as program.</a:t>
            </a:r>
          </a:p>
        </p:txBody>
      </p:sp>
    </p:spTree>
    <p:extLst>
      <p:ext uri="{BB962C8B-B14F-4D97-AF65-F5344CB8AC3E}">
        <p14:creationId xmlns:p14="http://schemas.microsoft.com/office/powerpoint/2010/main" val="374756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900" y="281773"/>
            <a:ext cx="8610600" cy="1293028"/>
          </a:xfrm>
        </p:spPr>
        <p:txBody>
          <a:bodyPr>
            <a:normAutofit/>
          </a:bodyPr>
          <a:lstStyle/>
          <a:p>
            <a:r>
              <a:rPr lang="en-US" sz="2800" dirty="0" smtClean="0">
                <a:solidFill>
                  <a:srgbClr val="FF0000"/>
                </a:solidFill>
                <a:effectLst>
                  <a:outerShdw blurRad="38100" dist="38100" dir="2700000" algn="tl">
                    <a:srgbClr val="000000">
                      <a:alpha val="43137"/>
                    </a:srgbClr>
                  </a:outerShdw>
                </a:effectLst>
              </a:rPr>
              <a:t>Definition of programming language</a:t>
            </a:r>
            <a:endParaRPr lang="en-US" sz="2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0387" y="1574801"/>
            <a:ext cx="11480800" cy="5156200"/>
          </a:xfrm>
        </p:spPr>
        <p:txBody>
          <a:bodyPr>
            <a:noAutofit/>
          </a:bodyPr>
          <a:lstStyle/>
          <a:p>
            <a:pPr algn="just"/>
            <a:r>
              <a:rPr lang="en-US" sz="3200" dirty="0" smtClean="0"/>
              <a:t>A programming language is a set of words, symbols and codes that enables humans to communicate with computers.</a:t>
            </a:r>
          </a:p>
          <a:p>
            <a:pPr marL="0" indent="0" algn="just">
              <a:buNone/>
            </a:pPr>
            <a:endParaRPr lang="en-US" sz="3200" dirty="0" smtClean="0"/>
          </a:p>
          <a:p>
            <a:pPr algn="just"/>
            <a:r>
              <a:rPr lang="en-US" sz="3200" dirty="0"/>
              <a:t>Programming languages are </a:t>
            </a:r>
            <a:r>
              <a:rPr lang="en-US" sz="3200" dirty="0" smtClean="0"/>
              <a:t>used </a:t>
            </a:r>
            <a:r>
              <a:rPr lang="en-US" sz="3200" dirty="0"/>
              <a:t>to write application </a:t>
            </a:r>
            <a:r>
              <a:rPr lang="en-US" sz="3200" dirty="0" smtClean="0"/>
              <a:t>programs which </a:t>
            </a:r>
            <a:r>
              <a:rPr lang="en-US" sz="3200" dirty="0"/>
              <a:t>are used by end users</a:t>
            </a:r>
            <a:r>
              <a:rPr lang="en-US" sz="3200" dirty="0" smtClean="0"/>
              <a:t>.</a:t>
            </a:r>
          </a:p>
          <a:p>
            <a:pPr marL="0" indent="0" algn="just">
              <a:buNone/>
            </a:pPr>
            <a:endParaRPr lang="en-US" sz="3200" dirty="0" smtClean="0"/>
          </a:p>
          <a:p>
            <a:pPr algn="just"/>
            <a:r>
              <a:rPr lang="en-US" sz="3200" dirty="0"/>
              <a:t>Each computer programming language has its own distinctive grammars and syntax and its own manner of expressing ideas. </a:t>
            </a:r>
          </a:p>
          <a:p>
            <a:pPr algn="just"/>
            <a:endParaRPr lang="en-US" sz="3200" dirty="0"/>
          </a:p>
          <a:p>
            <a:pPr marL="0" indent="0" algn="just">
              <a:buNone/>
            </a:pPr>
            <a:endParaRPr lang="en-US" sz="3200" dirty="0"/>
          </a:p>
        </p:txBody>
      </p:sp>
    </p:spTree>
    <p:extLst>
      <p:ext uri="{BB962C8B-B14F-4D97-AF65-F5344CB8AC3E}">
        <p14:creationId xmlns:p14="http://schemas.microsoft.com/office/powerpoint/2010/main" val="1064850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6900" y="370673"/>
            <a:ext cx="8610600" cy="1293028"/>
          </a:xfrm>
        </p:spPr>
        <p:txBody>
          <a:bodyPr>
            <a:normAutofit/>
          </a:bodyPr>
          <a:lstStyle/>
          <a:p>
            <a:r>
              <a:rPr lang="en-US" sz="3200" dirty="0" smtClean="0">
                <a:solidFill>
                  <a:srgbClr val="FF0000"/>
                </a:solidFill>
                <a:effectLst>
                  <a:outerShdw blurRad="38100" dist="38100" dir="2700000" algn="tl">
                    <a:srgbClr val="000000">
                      <a:alpha val="43137"/>
                    </a:srgbClr>
                  </a:outerShdw>
                </a:effectLst>
              </a:rPr>
              <a:t>Examples of programming languages</a:t>
            </a:r>
            <a:endParaRPr lang="en-US" sz="32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27100" y="1534160"/>
            <a:ext cx="10820400" cy="4024125"/>
          </a:xfrm>
        </p:spPr>
        <p:txBody>
          <a:bodyPr>
            <a:noAutofit/>
          </a:bodyPr>
          <a:lstStyle/>
          <a:p>
            <a:pPr algn="just"/>
            <a:r>
              <a:rPr lang="en-US" sz="2800" dirty="0" smtClean="0"/>
              <a:t>Thousands of programming languages exists today.</a:t>
            </a:r>
          </a:p>
          <a:p>
            <a:r>
              <a:rPr lang="en-US" sz="2800" dirty="0" smtClean="0">
                <a:solidFill>
                  <a:srgbClr val="FF0000"/>
                </a:solidFill>
              </a:rPr>
              <a:t>Examples</a:t>
            </a:r>
          </a:p>
          <a:p>
            <a:pPr lvl="1"/>
            <a:r>
              <a:rPr lang="en-US" sz="2800" dirty="0" smtClean="0"/>
              <a:t>Basic</a:t>
            </a:r>
          </a:p>
          <a:p>
            <a:pPr lvl="1"/>
            <a:r>
              <a:rPr lang="en-US" sz="2800" dirty="0" smtClean="0"/>
              <a:t>PASCAL</a:t>
            </a:r>
          </a:p>
          <a:p>
            <a:pPr lvl="1"/>
            <a:r>
              <a:rPr lang="en-US" sz="2800" dirty="0" smtClean="0"/>
              <a:t>FORTRAN</a:t>
            </a:r>
          </a:p>
          <a:p>
            <a:pPr lvl="1"/>
            <a:r>
              <a:rPr lang="en-US" sz="2800" dirty="0" smtClean="0"/>
              <a:t>C++</a:t>
            </a:r>
          </a:p>
          <a:p>
            <a:pPr lvl="1"/>
            <a:r>
              <a:rPr lang="en-US" sz="2800" b="1" dirty="0" smtClean="0">
                <a:solidFill>
                  <a:srgbClr val="00B0F0"/>
                </a:solidFill>
              </a:rPr>
              <a:t>JAVA</a:t>
            </a:r>
          </a:p>
          <a:p>
            <a:pPr lvl="1"/>
            <a:r>
              <a:rPr lang="en-US" sz="2800" dirty="0" smtClean="0"/>
              <a:t>C#</a:t>
            </a:r>
          </a:p>
          <a:p>
            <a:pPr lvl="1"/>
            <a:r>
              <a:rPr lang="en-US" sz="2800" dirty="0" smtClean="0"/>
              <a:t>Python</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363" y="2400892"/>
            <a:ext cx="5003157" cy="3010352"/>
          </a:xfrm>
          <a:prstGeom prst="rect">
            <a:avLst/>
          </a:prstGeom>
        </p:spPr>
      </p:pic>
    </p:spTree>
    <p:extLst>
      <p:ext uri="{BB962C8B-B14F-4D97-AF65-F5344CB8AC3E}">
        <p14:creationId xmlns:p14="http://schemas.microsoft.com/office/powerpoint/2010/main" val="2894050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0100" y="624673"/>
            <a:ext cx="8610600" cy="1293028"/>
          </a:xfrm>
        </p:spPr>
        <p:txBody>
          <a:bodyPr>
            <a:normAutofit/>
          </a:bodyPr>
          <a:lstStyle/>
          <a:p>
            <a:r>
              <a:rPr lang="en-US" sz="3200" dirty="0" smtClean="0">
                <a:solidFill>
                  <a:srgbClr val="FF0000"/>
                </a:solidFill>
                <a:effectLst>
                  <a:outerShdw blurRad="38100" dist="38100" dir="2700000" algn="tl">
                    <a:srgbClr val="000000">
                      <a:alpha val="43137"/>
                    </a:srgbClr>
                  </a:outerShdw>
                </a:effectLst>
              </a:rPr>
              <a:t>Evolution of programming languages</a:t>
            </a:r>
            <a:endParaRPr lang="en-US" sz="32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9900" y="1625600"/>
            <a:ext cx="11036300" cy="4593085"/>
          </a:xfrm>
        </p:spPr>
        <p:txBody>
          <a:bodyPr/>
          <a:lstStyle/>
          <a:p>
            <a:r>
              <a:rPr lang="en-US" sz="2800" dirty="0" smtClean="0"/>
              <a:t>To </a:t>
            </a:r>
            <a:r>
              <a:rPr lang="en-US" sz="2800" dirty="0"/>
              <a:t>build programs, people use languages that are </a:t>
            </a:r>
            <a:r>
              <a:rPr lang="en-US" sz="2800" dirty="0" smtClean="0"/>
              <a:t>similar to </a:t>
            </a:r>
            <a:r>
              <a:rPr lang="en-US" sz="2800" dirty="0"/>
              <a:t>human language. </a:t>
            </a:r>
            <a:endParaRPr lang="en-US" sz="2800" dirty="0" smtClean="0"/>
          </a:p>
          <a:p>
            <a:r>
              <a:rPr lang="en-US" sz="2800" dirty="0" smtClean="0"/>
              <a:t>The </a:t>
            </a:r>
            <a:r>
              <a:rPr lang="en-US" sz="2800" dirty="0"/>
              <a:t>results are translated </a:t>
            </a:r>
            <a:r>
              <a:rPr lang="en-US" sz="2800" dirty="0" smtClean="0"/>
              <a:t>into machine </a:t>
            </a:r>
            <a:r>
              <a:rPr lang="en-US" sz="2800" dirty="0"/>
              <a:t>code, which computers understand</a:t>
            </a:r>
            <a:r>
              <a:rPr lang="en-US" sz="2800" dirty="0" smtClean="0"/>
              <a:t>.</a:t>
            </a:r>
          </a:p>
          <a:p>
            <a:r>
              <a:rPr lang="en-US" sz="2800" dirty="0" smtClean="0"/>
              <a:t>Programming </a:t>
            </a:r>
            <a:r>
              <a:rPr lang="en-US" sz="2800" dirty="0"/>
              <a:t>languages fall into three broad categories</a:t>
            </a:r>
            <a:r>
              <a:rPr lang="en-US" sz="2800" dirty="0" smtClean="0"/>
              <a:t>:</a:t>
            </a:r>
          </a:p>
          <a:p>
            <a:pPr lvl="1"/>
            <a:endParaRPr lang="en-US" sz="2800"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263" y="3922142"/>
            <a:ext cx="7079749" cy="2954647"/>
          </a:xfrm>
          <a:prstGeom prst="rect">
            <a:avLst/>
          </a:prstGeom>
        </p:spPr>
      </p:pic>
    </p:spTree>
    <p:extLst>
      <p:ext uri="{BB962C8B-B14F-4D97-AF65-F5344CB8AC3E}">
        <p14:creationId xmlns:p14="http://schemas.microsoft.com/office/powerpoint/2010/main" val="3626158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00" y="459573"/>
            <a:ext cx="8610600" cy="1293028"/>
          </a:xfrm>
        </p:spPr>
        <p:txBody>
          <a:bodyPr>
            <a:normAutofit/>
          </a:bodyPr>
          <a:lstStyle/>
          <a:p>
            <a:r>
              <a:rPr lang="en-US" sz="3600" dirty="0" smtClean="0">
                <a:solidFill>
                  <a:srgbClr val="FF0000"/>
                </a:solidFill>
                <a:effectLst>
                  <a:outerShdw blurRad="38100" dist="38100" dir="2700000" algn="tl">
                    <a:srgbClr val="000000">
                      <a:alpha val="43137"/>
                    </a:srgbClr>
                  </a:outerShdw>
                </a:effectLst>
              </a:rPr>
              <a:t>Machine Language</a:t>
            </a:r>
            <a:endParaRPr lang="en-US" sz="36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0312" y="1528176"/>
            <a:ext cx="11355888" cy="4690510"/>
          </a:xfrm>
        </p:spPr>
        <p:txBody>
          <a:bodyPr>
            <a:normAutofit/>
          </a:bodyPr>
          <a:lstStyle/>
          <a:p>
            <a:pPr algn="just"/>
            <a:r>
              <a:rPr lang="en-US" sz="2800" dirty="0"/>
              <a:t>Machine languages (first-generation languages) are </a:t>
            </a:r>
            <a:r>
              <a:rPr lang="en-US" sz="2800" dirty="0" smtClean="0"/>
              <a:t>the most </a:t>
            </a:r>
            <a:r>
              <a:rPr lang="en-US" sz="2800" dirty="0"/>
              <a:t>basic type of computer languages, consisting </a:t>
            </a:r>
            <a:r>
              <a:rPr lang="en-US" sz="2800" dirty="0" smtClean="0"/>
              <a:t>of strings </a:t>
            </a:r>
            <a:r>
              <a:rPr lang="en-US" sz="2800" dirty="0"/>
              <a:t>of numbers the computer's hardware can use</a:t>
            </a:r>
            <a:r>
              <a:rPr lang="en-US" sz="2800" dirty="0" smtClean="0"/>
              <a:t>.</a:t>
            </a:r>
          </a:p>
          <a:p>
            <a:pPr algn="just"/>
            <a:endParaRPr lang="en-US" sz="2800" dirty="0"/>
          </a:p>
          <a:p>
            <a:pPr algn="just"/>
            <a:r>
              <a:rPr lang="en-US" sz="2800" dirty="0" smtClean="0"/>
              <a:t> </a:t>
            </a:r>
            <a:r>
              <a:rPr lang="en-US" sz="2800" dirty="0"/>
              <a:t>Different types of hardware use different </a:t>
            </a:r>
            <a:r>
              <a:rPr lang="en-US" sz="2800" dirty="0" smtClean="0"/>
              <a:t>machine code</a:t>
            </a:r>
            <a:r>
              <a:rPr lang="en-US" sz="2800" dirty="0"/>
              <a:t>. For example, IBM computers use </a:t>
            </a:r>
            <a:r>
              <a:rPr lang="en-US" sz="2800" dirty="0" smtClean="0"/>
              <a:t>different machine </a:t>
            </a:r>
            <a:r>
              <a:rPr lang="en-US" sz="2800" dirty="0"/>
              <a:t>language than Apple computers.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123" y="4190229"/>
            <a:ext cx="5732149" cy="2479394"/>
          </a:xfrm>
          <a:prstGeom prst="rect">
            <a:avLst/>
          </a:prstGeom>
        </p:spPr>
      </p:pic>
    </p:spTree>
    <p:extLst>
      <p:ext uri="{BB962C8B-B14F-4D97-AF65-F5344CB8AC3E}">
        <p14:creationId xmlns:p14="http://schemas.microsoft.com/office/powerpoint/2010/main" val="957652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effectLst>
                  <a:outerShdw blurRad="38100" dist="38100" dir="2700000" algn="tl">
                    <a:srgbClr val="000000">
                      <a:alpha val="43137"/>
                    </a:srgbClr>
                  </a:outerShdw>
                </a:effectLst>
              </a:rPr>
              <a:t>Assembly languages</a:t>
            </a:r>
            <a:endParaRPr lang="en-US" sz="32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algn="just"/>
            <a:r>
              <a:rPr lang="en-US" sz="2800" dirty="0"/>
              <a:t>Assembly languages (second-generation languages</a:t>
            </a:r>
            <a:r>
              <a:rPr lang="en-US" sz="2800" dirty="0" smtClean="0"/>
              <a:t>) are </a:t>
            </a:r>
            <a:r>
              <a:rPr lang="en-US" sz="2800" dirty="0"/>
              <a:t>only somewhat easier to work with than </a:t>
            </a:r>
            <a:r>
              <a:rPr lang="en-US" sz="2800" dirty="0" smtClean="0"/>
              <a:t>machine languages.</a:t>
            </a:r>
          </a:p>
          <a:p>
            <a:pPr algn="just"/>
            <a:endParaRPr lang="en-US" sz="2800" dirty="0"/>
          </a:p>
          <a:p>
            <a:pPr algn="just"/>
            <a:r>
              <a:rPr lang="en-US" sz="2800" dirty="0" smtClean="0"/>
              <a:t> </a:t>
            </a:r>
            <a:r>
              <a:rPr lang="en-US" sz="2800" dirty="0"/>
              <a:t>To create programs in assembly language, </a:t>
            </a:r>
            <a:r>
              <a:rPr lang="en-US" sz="2800" dirty="0" smtClean="0"/>
              <a:t>developers use </a:t>
            </a:r>
            <a:r>
              <a:rPr lang="en-US" sz="2800" dirty="0"/>
              <a:t>cryptic English-like phrases to represent </a:t>
            </a:r>
            <a:r>
              <a:rPr lang="en-US" sz="2800" dirty="0" smtClean="0"/>
              <a:t>strings of </a:t>
            </a:r>
            <a:r>
              <a:rPr lang="en-US" sz="2800" dirty="0"/>
              <a:t>numbers</a:t>
            </a:r>
            <a:r>
              <a:rPr lang="en-US" sz="2800" dirty="0" smtClean="0"/>
              <a:t>.</a:t>
            </a:r>
          </a:p>
          <a:p>
            <a:pPr algn="just"/>
            <a:endParaRPr lang="en-US" sz="2800" dirty="0"/>
          </a:p>
          <a:p>
            <a:pPr algn="just"/>
            <a:r>
              <a:rPr lang="en-US" sz="2800" dirty="0" smtClean="0"/>
              <a:t> </a:t>
            </a:r>
            <a:r>
              <a:rPr lang="en-US" sz="2800" dirty="0"/>
              <a:t>The code is then translated into object code, using </a:t>
            </a:r>
            <a:r>
              <a:rPr lang="en-US" sz="2800" dirty="0" smtClean="0"/>
              <a:t>a translator </a:t>
            </a:r>
            <a:r>
              <a:rPr lang="en-US" sz="2800" dirty="0"/>
              <a:t>called an assembler</a:t>
            </a:r>
            <a:r>
              <a:rPr lang="en-US" sz="2800" dirty="0" smtClean="0"/>
              <a:t>.</a:t>
            </a:r>
          </a:p>
          <a:p>
            <a:pPr algn="just"/>
            <a:endParaRPr lang="en-US" sz="2800" dirty="0"/>
          </a:p>
        </p:txBody>
      </p:sp>
    </p:spTree>
    <p:extLst>
      <p:ext uri="{BB962C8B-B14F-4D97-AF65-F5344CB8AC3E}">
        <p14:creationId xmlns:p14="http://schemas.microsoft.com/office/powerpoint/2010/main" val="301588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55619FDD3AE6EC4BA294AC8E2082D437" ma:contentTypeVersion="3" ma:contentTypeDescription="Page is a system content type template created by the Publishing Resources feature. The column templates from Page will be added to all Pages libraries created by the Publishing feature." ma:contentTypeScope="" ma:versionID="270f77fe8998a15bffba3659540e6f6e">
  <xsd:schema xmlns:xsd="http://www.w3.org/2001/XMLSchema" xmlns:xs="http://www.w3.org/2001/XMLSchema" xmlns:p="http://schemas.microsoft.com/office/2006/metadata/properties" xmlns:ns1="http://schemas.microsoft.com/sharepoint/v3" targetNamespace="http://schemas.microsoft.com/office/2006/metadata/properties" ma:root="true" ma:fieldsID="1ce4810a982b6c7d8d47f90aec4cc8c0"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SeoBrowserTitle" ma:index="21"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2"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23" nillable="true" ma:displayName="Meta Keywords" ma:description="Meta Keywords" ma:hidden="true" ma:internalName="SeoKeywords">
      <xsd:simpleType>
        <xsd:restriction base="dms:Text"/>
      </xsd:simpleType>
    </xsd:element>
    <xsd:element name="SeoRobotsNoIndex" ma:index="24"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SeoKeywords xmlns="http://schemas.microsoft.com/sharepoint/v3" xsi:nil="true"/>
    <PublishingVariationGroupID xmlns="http://schemas.microsoft.com/sharepoint/v3" xsi:nil="true"/>
    <Audience xmlns="http://schemas.microsoft.com/sharepoint/v3" xsi:nil="true"/>
    <PublishingIsFurlPage xmlns="http://schemas.microsoft.com/sharepoint/v3" xsi:nil="true"/>
    <PublishingExpirationDate xmlns="http://schemas.microsoft.com/sharepoint/v3" xsi:nil="true"/>
    <SeoBrowserTitle xmlns="http://schemas.microsoft.com/sharepoint/v3" xsi:nil="true"/>
    <PublishingContactPicture xmlns="http://schemas.microsoft.com/sharepoint/v3">
      <Url xsi:nil="true"/>
      <Description xsi:nil="true"/>
    </PublishingContactPicture>
    <PublishingStartDate xmlns="http://schemas.microsoft.com/sharepoint/v3" xsi:nil="tru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Props1.xml><?xml version="1.0" encoding="utf-8"?>
<ds:datastoreItem xmlns:ds="http://schemas.openxmlformats.org/officeDocument/2006/customXml" ds:itemID="{D295BC58-F3E5-410D-874D-93B20125504D}">
  <ds:schemaRefs>
    <ds:schemaRef ds:uri="http://schemas.microsoft.com/sharepoint/v3/contenttype/forms"/>
  </ds:schemaRefs>
</ds:datastoreItem>
</file>

<file path=customXml/itemProps2.xml><?xml version="1.0" encoding="utf-8"?>
<ds:datastoreItem xmlns:ds="http://schemas.openxmlformats.org/officeDocument/2006/customXml" ds:itemID="{B76FA0E5-9614-4C2F-9888-0EDBF6399370}"/>
</file>

<file path=customXml/itemProps3.xml><?xml version="1.0" encoding="utf-8"?>
<ds:datastoreItem xmlns:ds="http://schemas.openxmlformats.org/officeDocument/2006/customXml" ds:itemID="{D3DA3046-5DC5-47E0-A791-38F7C3B2DC8A}">
  <ds:schemaRef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2006/metadata/properties"/>
    <ds:schemaRef ds:uri="http://purl.org/dc/terms/"/>
    <ds:schemaRef ds:uri="3c56bc01-328c-478a-9ccb-e7549bb6cd3a"/>
    <ds:schemaRef ds:uri="http://schemas.microsoft.com/office/infopath/2007/PartnerControls"/>
    <ds:schemaRef ds:uri="b633f75a-fc1a-4c86-a636-fc08070b12f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749</TotalTime>
  <Words>1152</Words>
  <Application>Microsoft Office PowerPoint</Application>
  <PresentationFormat>Widescreen</PresentationFormat>
  <Paragraphs>175</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Calibri</vt:lpstr>
      <vt:lpstr>Century Gothic</vt:lpstr>
      <vt:lpstr>Felix Titling</vt:lpstr>
      <vt:lpstr>Wingdings</vt:lpstr>
      <vt:lpstr>Vapor Trail</vt:lpstr>
      <vt:lpstr> MIT 163 - Programming Concepts </vt:lpstr>
      <vt:lpstr>Topics</vt:lpstr>
      <vt:lpstr>Language </vt:lpstr>
      <vt:lpstr>Definition of program </vt:lpstr>
      <vt:lpstr>Definition of programming language</vt:lpstr>
      <vt:lpstr>Examples of programming languages</vt:lpstr>
      <vt:lpstr>Evolution of programming languages</vt:lpstr>
      <vt:lpstr>Machine Language</vt:lpstr>
      <vt:lpstr>Assembly languages</vt:lpstr>
      <vt:lpstr>Assembly languages</vt:lpstr>
      <vt:lpstr>Higher Level Language</vt:lpstr>
      <vt:lpstr>Programming Language Approaches</vt:lpstr>
      <vt:lpstr>Structured Programming </vt:lpstr>
      <vt:lpstr>Object – Oriented Programming</vt:lpstr>
      <vt:lpstr>Translators</vt:lpstr>
      <vt:lpstr>Translators</vt:lpstr>
      <vt:lpstr>Translators</vt:lpstr>
      <vt:lpstr>Translators</vt:lpstr>
      <vt:lpstr>Source Code</vt:lpstr>
      <vt:lpstr>Object Code</vt:lpstr>
      <vt:lpstr>Linker</vt:lpstr>
      <vt:lpstr>Program Development Cycle </vt:lpstr>
      <vt:lpstr>Step 1 : Analyzing</vt:lpstr>
      <vt:lpstr>Step – 2 : Design</vt:lpstr>
      <vt:lpstr>Step- 3 : Validating</vt:lpstr>
      <vt:lpstr>Step- 4 : Implementation</vt:lpstr>
      <vt:lpstr>Step -5&amp; 6 : Testing &amp; Documenting</vt:lpstr>
      <vt:lpstr>PowerPoint Presentation</vt:lpstr>
      <vt:lpstr>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163 - Programming Concepts</dc:title>
  <dc:creator>Feroz Mohammed</dc:creator>
  <cp:lastModifiedBy>Feroz Mohammed</cp:lastModifiedBy>
  <cp:revision>92</cp:revision>
  <dcterms:created xsi:type="dcterms:W3CDTF">2020-08-29T11:01:32Z</dcterms:created>
  <dcterms:modified xsi:type="dcterms:W3CDTF">2021-03-10T10:44:08Z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0x010100C568DB52D9D0A14D9B2FDCC96666E9F2007948130EC3DB064584E219954237AF390055619FDD3AE6EC4BA294AC8E2082D437</vt:lpwstr>
  </property>
</Properties>
</file>